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42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theme/theme14.xml" ContentType="application/vnd.openxmlformats-officedocument.theme+xml"/>
  <Override PartName="/ppt/slideMasters/slideMaster4.xml" ContentType="application/vnd.openxmlformats-officedocument.presentationml.slideMaster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1.xml" ContentType="application/vnd.openxmlformats-officedocument.theme+xml"/>
  <Override PartName="/ppt/slideLayouts/slideLayout139.xml" ContentType="application/vnd.openxmlformats-officedocument.presentationml.slideLayout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Default Extension="jpeg" ContentType="image/jpeg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8" r:id="rId1"/>
    <p:sldMasterId id="2147484205" r:id="rId2"/>
    <p:sldMasterId id="2147484217" r:id="rId3"/>
    <p:sldMasterId id="2147484327" r:id="rId4"/>
    <p:sldMasterId id="2147484363" r:id="rId5"/>
    <p:sldMasterId id="2147484618" r:id="rId6"/>
    <p:sldMasterId id="2147484750" r:id="rId7"/>
    <p:sldMasterId id="2147484786" r:id="rId8"/>
    <p:sldMasterId id="2147484895" r:id="rId9"/>
    <p:sldMasterId id="2147484919" r:id="rId10"/>
    <p:sldMasterId id="2147484979" r:id="rId11"/>
    <p:sldMasterId id="2147485123" r:id="rId12"/>
    <p:sldMasterId id="2147485207" r:id="rId13"/>
  </p:sldMasterIdLst>
  <p:notesMasterIdLst>
    <p:notesMasterId r:id="rId15"/>
  </p:notesMasterIdLst>
  <p:handoutMasterIdLst>
    <p:handoutMasterId r:id="rId16"/>
  </p:handoutMasterIdLst>
  <p:sldIdLst>
    <p:sldId id="795" r:id="rId14"/>
  </p:sldIdLst>
  <p:sldSz cx="9906000" cy="6858000" type="A4"/>
  <p:notesSz cx="10234613" cy="7099300"/>
  <p:defaultTextStyle>
    <a:defPPr>
      <a:defRPr lang="en-US"/>
    </a:defPPr>
    <a:lvl1pPr marL="0" algn="l" defTabSz="9578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08" algn="l" defTabSz="9578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816" algn="l" defTabSz="9578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724" algn="l" defTabSz="9578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631" algn="l" defTabSz="9578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39" algn="l" defTabSz="9578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447" algn="l" defTabSz="9578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355" algn="l" defTabSz="9578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263" algn="l" defTabSz="9578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0033CC"/>
    <a:srgbClr val="FEF6F0"/>
    <a:srgbClr val="F5E4E3"/>
    <a:srgbClr val="DBEEF3"/>
    <a:srgbClr val="0070FF"/>
    <a:srgbClr val="EBF1DE"/>
    <a:srgbClr val="33CCFF"/>
    <a:srgbClr val="558ED5"/>
    <a:srgbClr val="7030A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สไตล์ธีม 1 - เน้น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3" autoAdjust="0"/>
    <p:restoredTop sz="99821" autoAdjust="0"/>
  </p:normalViewPr>
  <p:slideViewPr>
    <p:cSldViewPr>
      <p:cViewPr>
        <p:scale>
          <a:sx n="110" d="100"/>
          <a:sy n="110" d="100"/>
        </p:scale>
        <p:origin x="-1680" y="-222"/>
      </p:cViewPr>
      <p:guideLst>
        <p:guide orient="horz" pos="3024"/>
        <p:guide orient="horz" pos="2160"/>
        <p:guide pos="4032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184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10"/>
            <a:ext cx="4436114" cy="355305"/>
          </a:xfrm>
          <a:prstGeom prst="rect">
            <a:avLst/>
          </a:prstGeom>
        </p:spPr>
        <p:txBody>
          <a:bodyPr vert="horz" lIns="94696" tIns="47348" rIns="94696" bIns="4734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6123" y="10"/>
            <a:ext cx="4436114" cy="355305"/>
          </a:xfrm>
          <a:prstGeom prst="rect">
            <a:avLst/>
          </a:prstGeom>
        </p:spPr>
        <p:txBody>
          <a:bodyPr vert="horz" lIns="94696" tIns="47348" rIns="94696" bIns="47348" rtlCol="0"/>
          <a:lstStyle>
            <a:lvl1pPr algn="r">
              <a:defRPr sz="1200"/>
            </a:lvl1pPr>
          </a:lstStyle>
          <a:p>
            <a:fld id="{084C0AB4-98F6-4BA6-B612-7CC8AD5AEEEC}" type="datetimeFigureOut">
              <a:rPr lang="en-US" smtClean="0"/>
              <a:pPr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" y="6742867"/>
            <a:ext cx="4436114" cy="355305"/>
          </a:xfrm>
          <a:prstGeom prst="rect">
            <a:avLst/>
          </a:prstGeom>
        </p:spPr>
        <p:txBody>
          <a:bodyPr vert="horz" lIns="94696" tIns="47348" rIns="94696" bIns="4734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6123" y="6742867"/>
            <a:ext cx="4436114" cy="355305"/>
          </a:xfrm>
          <a:prstGeom prst="rect">
            <a:avLst/>
          </a:prstGeom>
        </p:spPr>
        <p:txBody>
          <a:bodyPr vert="horz" lIns="94696" tIns="47348" rIns="94696" bIns="47348" rtlCol="0" anchor="b"/>
          <a:lstStyle>
            <a:lvl1pPr algn="r">
              <a:defRPr sz="1200"/>
            </a:lvl1pPr>
          </a:lstStyle>
          <a:p>
            <a:fld id="{A0025479-C7A1-4D09-A817-BD37925814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93507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6" y="9"/>
            <a:ext cx="4434999" cy="354963"/>
          </a:xfrm>
          <a:prstGeom prst="rect">
            <a:avLst/>
          </a:prstGeom>
        </p:spPr>
        <p:txBody>
          <a:bodyPr vert="horz" lIns="96484" tIns="48245" rIns="96484" bIns="4824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61" y="9"/>
            <a:ext cx="4434999" cy="354963"/>
          </a:xfrm>
          <a:prstGeom prst="rect">
            <a:avLst/>
          </a:prstGeom>
        </p:spPr>
        <p:txBody>
          <a:bodyPr vert="horz" lIns="96484" tIns="48245" rIns="96484" bIns="48245" rtlCol="0"/>
          <a:lstStyle>
            <a:lvl1pPr algn="r">
              <a:defRPr sz="1200"/>
            </a:lvl1pPr>
          </a:lstStyle>
          <a:p>
            <a:fld id="{E65ECA38-5577-42E9-9484-881261B58AF6}" type="datetimeFigureOut">
              <a:rPr lang="en-US" smtClean="0"/>
              <a:pPr/>
              <a:t>11/2/2017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95638" y="533400"/>
            <a:ext cx="3843337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84" tIns="48245" rIns="96484" bIns="4824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3" y="3372174"/>
            <a:ext cx="8187690" cy="3194686"/>
          </a:xfrm>
          <a:prstGeom prst="rect">
            <a:avLst/>
          </a:prstGeom>
        </p:spPr>
        <p:txBody>
          <a:bodyPr vert="horz" lIns="96484" tIns="48245" rIns="96484" bIns="482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6" y="6743114"/>
            <a:ext cx="4434999" cy="354963"/>
          </a:xfrm>
          <a:prstGeom prst="rect">
            <a:avLst/>
          </a:prstGeom>
        </p:spPr>
        <p:txBody>
          <a:bodyPr vert="horz" lIns="96484" tIns="48245" rIns="96484" bIns="4824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61" y="6743114"/>
            <a:ext cx="4434999" cy="354963"/>
          </a:xfrm>
          <a:prstGeom prst="rect">
            <a:avLst/>
          </a:prstGeom>
        </p:spPr>
        <p:txBody>
          <a:bodyPr vert="horz" lIns="96484" tIns="48245" rIns="96484" bIns="48245" rtlCol="0" anchor="b"/>
          <a:lstStyle>
            <a:lvl1pPr algn="r">
              <a:defRPr sz="1200"/>
            </a:lvl1pPr>
          </a:lstStyle>
          <a:p>
            <a:fld id="{EC7B9207-34CE-4068-8E13-7E95E86A1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386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1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78908" algn="l" defTabSz="95781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57816" algn="l" defTabSz="95781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36724" algn="l" defTabSz="95781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15631" algn="l" defTabSz="95781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394539" algn="l" defTabSz="95781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3447" algn="l" defTabSz="95781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355" algn="l" defTabSz="95781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263" algn="l" defTabSz="957816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195638" y="533400"/>
            <a:ext cx="3843337" cy="2662238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B9207-34CE-4068-8E13-7E95E86A19B4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3887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6" y="2130429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659" indent="0" algn="ctr">
              <a:buNone/>
              <a:defRPr/>
            </a:lvl2pPr>
            <a:lvl3pPr marL="957318" indent="0" algn="ctr">
              <a:buNone/>
              <a:defRPr/>
            </a:lvl3pPr>
            <a:lvl4pPr marL="1435979" indent="0" algn="ctr">
              <a:buNone/>
              <a:defRPr/>
            </a:lvl4pPr>
            <a:lvl5pPr marL="1914636" indent="0" algn="ctr">
              <a:buNone/>
              <a:defRPr/>
            </a:lvl5pPr>
            <a:lvl6pPr marL="2393295" indent="0" algn="ctr">
              <a:buNone/>
              <a:defRPr/>
            </a:lvl6pPr>
            <a:lvl7pPr marL="2871955" indent="0" algn="ctr">
              <a:buNone/>
              <a:defRPr/>
            </a:lvl7pPr>
            <a:lvl8pPr marL="3350616" indent="0" algn="ctr">
              <a:buNone/>
              <a:defRPr/>
            </a:lvl8pPr>
            <a:lvl9pPr marL="38292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5110B-D589-41D9-B417-0386DF63C9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629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22F3F-43BC-4454-B2AB-7CC49606565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58008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08" indent="0" algn="ctr">
              <a:buNone/>
              <a:defRPr/>
            </a:lvl2pPr>
            <a:lvl3pPr marL="957816" indent="0" algn="ctr">
              <a:buNone/>
              <a:defRPr/>
            </a:lvl3pPr>
            <a:lvl4pPr marL="1436724" indent="0" algn="ctr">
              <a:buNone/>
              <a:defRPr/>
            </a:lvl4pPr>
            <a:lvl5pPr marL="1915631" indent="0" algn="ctr">
              <a:buNone/>
              <a:defRPr/>
            </a:lvl5pPr>
            <a:lvl6pPr marL="2394539" indent="0" algn="ctr">
              <a:buNone/>
              <a:defRPr/>
            </a:lvl6pPr>
            <a:lvl7pPr marL="2873447" indent="0" algn="ctr">
              <a:buNone/>
              <a:defRPr/>
            </a:lvl7pPr>
            <a:lvl8pPr marL="3352355" indent="0" algn="ctr">
              <a:buNone/>
              <a:defRPr/>
            </a:lvl8pPr>
            <a:lvl9pPr marL="38312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F9F17-6ECC-4D88-B66F-D734DFC035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7924212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62E17-BAF5-4CAC-B25B-40C99399BC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764008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08" indent="0">
              <a:buNone/>
              <a:defRPr sz="1900"/>
            </a:lvl2pPr>
            <a:lvl3pPr marL="957816" indent="0">
              <a:buNone/>
              <a:defRPr sz="1700"/>
            </a:lvl3pPr>
            <a:lvl4pPr marL="1436724" indent="0">
              <a:buNone/>
              <a:defRPr sz="1500"/>
            </a:lvl4pPr>
            <a:lvl5pPr marL="1915631" indent="0">
              <a:buNone/>
              <a:defRPr sz="1500"/>
            </a:lvl5pPr>
            <a:lvl6pPr marL="2394539" indent="0">
              <a:buNone/>
              <a:defRPr sz="1500"/>
            </a:lvl6pPr>
            <a:lvl7pPr marL="2873447" indent="0">
              <a:buNone/>
              <a:defRPr sz="1500"/>
            </a:lvl7pPr>
            <a:lvl8pPr marL="3352355" indent="0">
              <a:buNone/>
              <a:defRPr sz="1500"/>
            </a:lvl8pPr>
            <a:lvl9pPr marL="3831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39E55E-A93F-4DC3-88ED-A89CA50315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3346573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7D0EF-045F-4D9B-8D70-EA165FEB74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8769094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EEF8B-7937-4336-8B51-CD5F91C304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0093610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014B6-B7E0-48D1-98D5-3AE95EB535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72500488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FA6AA-EFE2-4C65-8154-1EF7604F7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3191865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6BCF6-A480-4DD4-A302-CF113C48D2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0842529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E807A-8292-4049-B422-54D54809ED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12846752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4F7B8-0CDE-48AA-95F2-C039ECAA49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6254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4971" y="144470"/>
            <a:ext cx="2235729" cy="579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51" y="144470"/>
            <a:ext cx="6545527" cy="579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10074-0702-4939-87B6-D10F219CAE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71679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4971" y="144464"/>
            <a:ext cx="2235729" cy="579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45" y="144464"/>
            <a:ext cx="6545527" cy="579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133C-C22D-4032-B394-A6D92C043F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21607522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08" indent="0" algn="ctr">
              <a:buNone/>
              <a:defRPr/>
            </a:lvl2pPr>
            <a:lvl3pPr marL="957816" indent="0" algn="ctr">
              <a:buNone/>
              <a:defRPr/>
            </a:lvl3pPr>
            <a:lvl4pPr marL="1436724" indent="0" algn="ctr">
              <a:buNone/>
              <a:defRPr/>
            </a:lvl4pPr>
            <a:lvl5pPr marL="1915631" indent="0" algn="ctr">
              <a:buNone/>
              <a:defRPr/>
            </a:lvl5pPr>
            <a:lvl6pPr marL="2394539" indent="0" algn="ctr">
              <a:buNone/>
              <a:defRPr/>
            </a:lvl6pPr>
            <a:lvl7pPr marL="2873447" indent="0" algn="ctr">
              <a:buNone/>
              <a:defRPr/>
            </a:lvl7pPr>
            <a:lvl8pPr marL="3352355" indent="0" algn="ctr">
              <a:buNone/>
              <a:defRPr/>
            </a:lvl8pPr>
            <a:lvl9pPr marL="38312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3D264-63C2-41AE-8FAB-649B2549B8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D4568-91B8-48C0-B128-376C89CCA5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08" indent="0">
              <a:buNone/>
              <a:defRPr sz="1900"/>
            </a:lvl2pPr>
            <a:lvl3pPr marL="957816" indent="0">
              <a:buNone/>
              <a:defRPr sz="1700"/>
            </a:lvl3pPr>
            <a:lvl4pPr marL="1436724" indent="0">
              <a:buNone/>
              <a:defRPr sz="1500"/>
            </a:lvl4pPr>
            <a:lvl5pPr marL="1915631" indent="0">
              <a:buNone/>
              <a:defRPr sz="1500"/>
            </a:lvl5pPr>
            <a:lvl6pPr marL="2394539" indent="0">
              <a:buNone/>
              <a:defRPr sz="1500"/>
            </a:lvl6pPr>
            <a:lvl7pPr marL="2873447" indent="0">
              <a:buNone/>
              <a:defRPr sz="1500"/>
            </a:lvl7pPr>
            <a:lvl8pPr marL="3352355" indent="0">
              <a:buNone/>
              <a:defRPr sz="1500"/>
            </a:lvl8pPr>
            <a:lvl9pPr marL="3831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DCF54-1B1B-4FA4-A09F-EC86FB51B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92036-CC67-4393-9FC9-F711931166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A4DA0-3945-488F-8043-0D50B6A017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48440-B469-438D-AEF6-6994C80D5E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A64B-15F9-4FD6-B7CA-088A0B656B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E5CA9-5AFB-4428-952E-44BAAFD636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E8EB7-0689-40B9-A505-A6185FCA5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lIns="68415" tIns="34208" rIns="68415" bIns="34208"/>
          <a:lstStyle>
            <a:lvl1pPr marL="0" indent="0" algn="ctr">
              <a:buNone/>
              <a:defRPr/>
            </a:lvl1pPr>
            <a:lvl2pPr marL="478908" indent="0" algn="ctr">
              <a:buNone/>
              <a:defRPr/>
            </a:lvl2pPr>
            <a:lvl3pPr marL="957816" indent="0" algn="ctr">
              <a:buNone/>
              <a:defRPr/>
            </a:lvl3pPr>
            <a:lvl4pPr marL="1436724" indent="0" algn="ctr">
              <a:buNone/>
              <a:defRPr/>
            </a:lvl4pPr>
            <a:lvl5pPr marL="1915631" indent="0" algn="ctr">
              <a:buNone/>
              <a:defRPr/>
            </a:lvl5pPr>
            <a:lvl6pPr marL="2394539" indent="0" algn="ctr">
              <a:buNone/>
              <a:defRPr/>
            </a:lvl6pPr>
            <a:lvl7pPr marL="2873447" indent="0" algn="ctr">
              <a:buNone/>
              <a:defRPr/>
            </a:lvl7pPr>
            <a:lvl8pPr marL="3352355" indent="0" algn="ctr">
              <a:buNone/>
              <a:defRPr/>
            </a:lvl8pPr>
            <a:lvl9pPr marL="38312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409913335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FEEB4-B04D-40B6-8443-2B0D4A1604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4971" y="144464"/>
            <a:ext cx="2235729" cy="579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45" y="144464"/>
            <a:ext cx="6545527" cy="579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888BE-9C02-4C7D-9EF7-DD3708E896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08" indent="0" algn="ctr">
              <a:buNone/>
              <a:defRPr/>
            </a:lvl2pPr>
            <a:lvl3pPr marL="957816" indent="0" algn="ctr">
              <a:buNone/>
              <a:defRPr/>
            </a:lvl3pPr>
            <a:lvl4pPr marL="1436724" indent="0" algn="ctr">
              <a:buNone/>
              <a:defRPr/>
            </a:lvl4pPr>
            <a:lvl5pPr marL="1915631" indent="0" algn="ctr">
              <a:buNone/>
              <a:defRPr/>
            </a:lvl5pPr>
            <a:lvl6pPr marL="2394539" indent="0" algn="ctr">
              <a:buNone/>
              <a:defRPr/>
            </a:lvl6pPr>
            <a:lvl7pPr marL="2873447" indent="0" algn="ctr">
              <a:buNone/>
              <a:defRPr/>
            </a:lvl7pPr>
            <a:lvl8pPr marL="3352355" indent="0" algn="ctr">
              <a:buNone/>
              <a:defRPr/>
            </a:lvl8pPr>
            <a:lvl9pPr marL="38312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1484F2-4770-48BD-87DD-C827DAC016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872080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6A2F9DB-040C-4843-8018-014A9F40D8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56365955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08" indent="0">
              <a:buNone/>
              <a:defRPr sz="1900"/>
            </a:lvl2pPr>
            <a:lvl3pPr marL="957816" indent="0">
              <a:buNone/>
              <a:defRPr sz="1700"/>
            </a:lvl3pPr>
            <a:lvl4pPr marL="1436724" indent="0">
              <a:buNone/>
              <a:defRPr sz="1500"/>
            </a:lvl4pPr>
            <a:lvl5pPr marL="1915631" indent="0">
              <a:buNone/>
              <a:defRPr sz="1500"/>
            </a:lvl5pPr>
            <a:lvl6pPr marL="2394539" indent="0">
              <a:buNone/>
              <a:defRPr sz="1500"/>
            </a:lvl6pPr>
            <a:lvl7pPr marL="2873447" indent="0">
              <a:buNone/>
              <a:defRPr sz="1500"/>
            </a:lvl7pPr>
            <a:lvl8pPr marL="3352355" indent="0">
              <a:buNone/>
              <a:defRPr sz="1500"/>
            </a:lvl8pPr>
            <a:lvl9pPr marL="3831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CEF239-C09D-4AE4-9F8F-DA35C215D4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9810971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853EA48-F6E3-48F3-BB93-3D89251C81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3739402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673BBB-4ED1-40F0-B13A-994B8B3737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76034923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9BCC0C-6375-455C-A9DD-C239A14A5F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9429534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E613735-924E-424C-94D9-284B54062A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136441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1B62D8-DADE-414C-8CD0-6FEADBF011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61654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lIns="68415" tIns="34208" rIns="68415" bIns="34208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378018059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C0BF642-06EA-4D18-96D5-7A5BC8371C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18020475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952E97-979D-47FC-A478-2E11D07D8F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15776538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4971" y="144464"/>
            <a:ext cx="2235729" cy="579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45" y="144464"/>
            <a:ext cx="6545527" cy="579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7C369B-5B86-4A89-A908-48845A71B8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3710098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4720087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314919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6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89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78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3672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156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3945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734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523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312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143700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23165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6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20" y="1535116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20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760541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691937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168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  <a:prstGeom prst="rect">
            <a:avLst/>
          </a:prstGeom>
        </p:spPr>
        <p:txBody>
          <a:bodyPr lIns="68415" tIns="34208" rIns="68415" bIns="34208" anchor="b"/>
          <a:lstStyle>
            <a:lvl1pPr marL="0" indent="0">
              <a:buNone/>
              <a:defRPr sz="2100"/>
            </a:lvl1pPr>
            <a:lvl2pPr marL="478908" indent="0">
              <a:buNone/>
              <a:defRPr sz="1900"/>
            </a:lvl2pPr>
            <a:lvl3pPr marL="957816" indent="0">
              <a:buNone/>
              <a:defRPr sz="1700"/>
            </a:lvl3pPr>
            <a:lvl4pPr marL="1436724" indent="0">
              <a:buNone/>
              <a:defRPr sz="1500"/>
            </a:lvl4pPr>
            <a:lvl5pPr marL="1915631" indent="0">
              <a:buNone/>
              <a:defRPr sz="1500"/>
            </a:lvl5pPr>
            <a:lvl6pPr marL="2394539" indent="0">
              <a:buNone/>
              <a:defRPr sz="1500"/>
            </a:lvl6pPr>
            <a:lvl7pPr marL="2873447" indent="0">
              <a:buNone/>
              <a:defRPr sz="1500"/>
            </a:lvl7pPr>
            <a:lvl8pPr marL="3352355" indent="0">
              <a:buNone/>
              <a:defRPr sz="1500"/>
            </a:lvl8pPr>
            <a:lvl9pPr marL="3831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44631411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11" y="273052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11" y="1435104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74068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31535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290985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5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5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7777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</p:spPr>
        <p:txBody>
          <a:bodyPr lIns="68415" tIns="34208" rIns="68415" bIns="34208"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</p:spPr>
        <p:txBody>
          <a:bodyPr lIns="68415" tIns="34208" rIns="68415" bIns="34208"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385461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lIns="68415" tIns="34208" rIns="68415" bIns="34208"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 lIns="68415" tIns="34208" rIns="68415" bIns="34208"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lIns="68415" tIns="34208" rIns="68415" bIns="34208"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 lIns="68415" tIns="34208" rIns="68415" bIns="34208"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1946704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017130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2669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 lIns="68415" tIns="34208" rIns="68415" bIns="34208"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  <a:prstGeom prst="rect">
            <a:avLst/>
          </a:prstGeom>
        </p:spPr>
        <p:txBody>
          <a:bodyPr lIns="68415" tIns="34208" rIns="68415" bIns="34208"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52785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D2859-BE30-4E9F-A5C9-49077C38C7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65140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 lIns="68415" tIns="34208" rIns="68415" bIns="34208"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pPr lvl="0"/>
            <a:endParaRPr lang="th-TH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 lIns="68415" tIns="34208" rIns="68415" bIns="34208"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6078301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 lIns="68415" tIns="34208" rIns="68415" bIns="34208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575930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360363"/>
            <a:ext cx="2228850" cy="5765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360363"/>
            <a:ext cx="6521450" cy="5765800"/>
          </a:xfrm>
          <a:prstGeom prst="rect">
            <a:avLst/>
          </a:prstGeom>
        </p:spPr>
        <p:txBody>
          <a:bodyPr vert="eaVert" lIns="68415" tIns="34208" rIns="68415" bIns="34208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392470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08" indent="0" algn="ctr">
              <a:buNone/>
              <a:defRPr/>
            </a:lvl2pPr>
            <a:lvl3pPr marL="957816" indent="0" algn="ctr">
              <a:buNone/>
              <a:defRPr/>
            </a:lvl3pPr>
            <a:lvl4pPr marL="1436724" indent="0" algn="ctr">
              <a:buNone/>
              <a:defRPr/>
            </a:lvl4pPr>
            <a:lvl5pPr marL="1915631" indent="0" algn="ctr">
              <a:buNone/>
              <a:defRPr/>
            </a:lvl5pPr>
            <a:lvl6pPr marL="2394539" indent="0" algn="ctr">
              <a:buNone/>
              <a:defRPr/>
            </a:lvl6pPr>
            <a:lvl7pPr marL="2873447" indent="0" algn="ctr">
              <a:buNone/>
              <a:defRPr/>
            </a:lvl7pPr>
            <a:lvl8pPr marL="3352355" indent="0" algn="ctr">
              <a:buNone/>
              <a:defRPr/>
            </a:lvl8pPr>
            <a:lvl9pPr marL="38312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86C04-6E00-419D-AB4C-EC92271017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14398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E6F42-E938-4F31-9CB7-0D2E9DF846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06102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08" indent="0">
              <a:buNone/>
              <a:defRPr sz="1900"/>
            </a:lvl2pPr>
            <a:lvl3pPr marL="957816" indent="0">
              <a:buNone/>
              <a:defRPr sz="1700"/>
            </a:lvl3pPr>
            <a:lvl4pPr marL="1436724" indent="0">
              <a:buNone/>
              <a:defRPr sz="1500"/>
            </a:lvl4pPr>
            <a:lvl5pPr marL="1915631" indent="0">
              <a:buNone/>
              <a:defRPr sz="1500"/>
            </a:lvl5pPr>
            <a:lvl6pPr marL="2394539" indent="0">
              <a:buNone/>
              <a:defRPr sz="1500"/>
            </a:lvl6pPr>
            <a:lvl7pPr marL="2873447" indent="0">
              <a:buNone/>
              <a:defRPr sz="1500"/>
            </a:lvl7pPr>
            <a:lvl8pPr marL="3352355" indent="0">
              <a:buNone/>
              <a:defRPr sz="1500"/>
            </a:lvl8pPr>
            <a:lvl9pPr marL="3831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EC3E0-E0D5-4C15-9C17-7442342101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1596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BB5BE-7359-4BA6-9096-1A59096342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2861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362A5-3E70-4EA4-BE5F-B2F07302C0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67703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D9579-154F-439F-867F-D7649F6B1B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302887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7511B-A246-4125-8500-FFAD4656970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5197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8" y="4406907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8" y="2906714"/>
            <a:ext cx="84201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659" indent="0">
              <a:buNone/>
              <a:defRPr sz="1900"/>
            </a:lvl2pPr>
            <a:lvl3pPr marL="957318" indent="0">
              <a:buNone/>
              <a:defRPr sz="1700"/>
            </a:lvl3pPr>
            <a:lvl4pPr marL="1435979" indent="0">
              <a:buNone/>
              <a:defRPr sz="1500"/>
            </a:lvl4pPr>
            <a:lvl5pPr marL="1914636" indent="0">
              <a:buNone/>
              <a:defRPr sz="1500"/>
            </a:lvl5pPr>
            <a:lvl6pPr marL="2393295" indent="0">
              <a:buNone/>
              <a:defRPr sz="1500"/>
            </a:lvl6pPr>
            <a:lvl7pPr marL="2871955" indent="0">
              <a:buNone/>
              <a:defRPr sz="1500"/>
            </a:lvl7pPr>
            <a:lvl8pPr marL="3350616" indent="0">
              <a:buNone/>
              <a:defRPr sz="1500"/>
            </a:lvl8pPr>
            <a:lvl9pPr marL="382927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FBC3B-3475-4584-B06E-489DCD4F09D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0377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C7004-6D5D-4692-A6C7-0A8FDCE257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177156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pPr lvl="0"/>
            <a:endParaRPr lang="th-TH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6D11CD-BF24-4C7B-96C0-B05DCA86F3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50325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FF6B2-B5B9-433E-A07F-5418B04B08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670722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4971" y="144464"/>
            <a:ext cx="2235729" cy="579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45" y="144464"/>
            <a:ext cx="6545527" cy="579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09D9F-5A79-419C-B992-B36305872C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6773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08" indent="0" algn="ctr">
              <a:buNone/>
              <a:defRPr/>
            </a:lvl2pPr>
            <a:lvl3pPr marL="957816" indent="0" algn="ctr">
              <a:buNone/>
              <a:defRPr/>
            </a:lvl3pPr>
            <a:lvl4pPr marL="1436724" indent="0" algn="ctr">
              <a:buNone/>
              <a:defRPr/>
            </a:lvl4pPr>
            <a:lvl5pPr marL="1915631" indent="0" algn="ctr">
              <a:buNone/>
              <a:defRPr/>
            </a:lvl5pPr>
            <a:lvl6pPr marL="2394539" indent="0" algn="ctr">
              <a:buNone/>
              <a:defRPr/>
            </a:lvl6pPr>
            <a:lvl7pPr marL="2873447" indent="0" algn="ctr">
              <a:buNone/>
              <a:defRPr/>
            </a:lvl7pPr>
            <a:lvl8pPr marL="3352355" indent="0" algn="ctr">
              <a:buNone/>
              <a:defRPr/>
            </a:lvl8pPr>
            <a:lvl9pPr marL="38312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32BA7D-06BE-4E5C-A0CF-2AFD735FB4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899828-C875-4A37-899A-6DDCB9DA20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08" indent="0">
              <a:buNone/>
              <a:defRPr sz="1900"/>
            </a:lvl2pPr>
            <a:lvl3pPr marL="957816" indent="0">
              <a:buNone/>
              <a:defRPr sz="1700"/>
            </a:lvl3pPr>
            <a:lvl4pPr marL="1436724" indent="0">
              <a:buNone/>
              <a:defRPr sz="1500"/>
            </a:lvl4pPr>
            <a:lvl5pPr marL="1915631" indent="0">
              <a:buNone/>
              <a:defRPr sz="1500"/>
            </a:lvl5pPr>
            <a:lvl6pPr marL="2394539" indent="0">
              <a:buNone/>
              <a:defRPr sz="1500"/>
            </a:lvl6pPr>
            <a:lvl7pPr marL="2873447" indent="0">
              <a:buNone/>
              <a:defRPr sz="1500"/>
            </a:lvl7pPr>
            <a:lvl8pPr marL="3352355" indent="0">
              <a:buNone/>
              <a:defRPr sz="1500"/>
            </a:lvl8pPr>
            <a:lvl9pPr marL="3831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6217E-DD35-42AD-B63C-0BE59C7DDE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6E474-E411-4967-8105-75275A3AB0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850986-06C5-425B-B916-AC47733E6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99A29-E5B1-433D-BDB6-874FD1F49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6" y="1412881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6" y="1412881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601AB-D230-4928-B1D0-62987DB23B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94563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434B1-1BA9-4DD7-BA34-27039C6515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9808B-C373-419F-A3F2-90463DECD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3686A-DD79-49CD-9CA2-5607918E62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1F199-FC0C-4774-A440-D94A1A9AC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4971" y="144464"/>
            <a:ext cx="2235729" cy="579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45" y="144464"/>
            <a:ext cx="6545527" cy="579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9993F-4E60-4D8F-BC65-F624527A3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08" indent="0" algn="ctr">
              <a:buNone/>
              <a:defRPr/>
            </a:lvl2pPr>
            <a:lvl3pPr marL="957816" indent="0" algn="ctr">
              <a:buNone/>
              <a:defRPr/>
            </a:lvl3pPr>
            <a:lvl4pPr marL="1436724" indent="0" algn="ctr">
              <a:buNone/>
              <a:defRPr/>
            </a:lvl4pPr>
            <a:lvl5pPr marL="1915631" indent="0" algn="ctr">
              <a:buNone/>
              <a:defRPr/>
            </a:lvl5pPr>
            <a:lvl6pPr marL="2394539" indent="0" algn="ctr">
              <a:buNone/>
              <a:defRPr/>
            </a:lvl6pPr>
            <a:lvl7pPr marL="2873447" indent="0" algn="ctr">
              <a:buNone/>
              <a:defRPr/>
            </a:lvl7pPr>
            <a:lvl8pPr marL="3352355" indent="0" algn="ctr">
              <a:buNone/>
              <a:defRPr/>
            </a:lvl8pPr>
            <a:lvl9pPr marL="38312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EBBB6-321F-45DF-BD4D-71F072BC66F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4C02A-78C1-4488-A5E7-BC7152F823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08" indent="0">
              <a:buNone/>
              <a:defRPr sz="1900"/>
            </a:lvl2pPr>
            <a:lvl3pPr marL="957816" indent="0">
              <a:buNone/>
              <a:defRPr sz="1700"/>
            </a:lvl3pPr>
            <a:lvl4pPr marL="1436724" indent="0">
              <a:buNone/>
              <a:defRPr sz="1500"/>
            </a:lvl4pPr>
            <a:lvl5pPr marL="1915631" indent="0">
              <a:buNone/>
              <a:defRPr sz="1500"/>
            </a:lvl5pPr>
            <a:lvl6pPr marL="2394539" indent="0">
              <a:buNone/>
              <a:defRPr sz="1500"/>
            </a:lvl6pPr>
            <a:lvl7pPr marL="2873447" indent="0">
              <a:buNone/>
              <a:defRPr sz="1500"/>
            </a:lvl7pPr>
            <a:lvl8pPr marL="3352355" indent="0">
              <a:buNone/>
              <a:defRPr sz="1500"/>
            </a:lvl8pPr>
            <a:lvl9pPr marL="3831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586F5-7968-4EE5-A08B-34D3569EE17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909BB-B89B-4E50-A7BE-21EC49BF3EE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6365C-5EBE-4BF7-9E3F-97C22F805D0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6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659" indent="0">
              <a:buNone/>
              <a:defRPr sz="2100" b="1"/>
            </a:lvl2pPr>
            <a:lvl3pPr marL="957318" indent="0">
              <a:buNone/>
              <a:defRPr sz="1900" b="1"/>
            </a:lvl3pPr>
            <a:lvl4pPr marL="1435979" indent="0">
              <a:buNone/>
              <a:defRPr sz="1700" b="1"/>
            </a:lvl4pPr>
            <a:lvl5pPr marL="1914636" indent="0">
              <a:buNone/>
              <a:defRPr sz="1700" b="1"/>
            </a:lvl5pPr>
            <a:lvl6pPr marL="2393295" indent="0">
              <a:buNone/>
              <a:defRPr sz="1700" b="1"/>
            </a:lvl6pPr>
            <a:lvl7pPr marL="2871955" indent="0">
              <a:buNone/>
              <a:defRPr sz="1700" b="1"/>
            </a:lvl7pPr>
            <a:lvl8pPr marL="3350616" indent="0">
              <a:buNone/>
              <a:defRPr sz="1700" b="1"/>
            </a:lvl8pPr>
            <a:lvl9pPr marL="3829277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659" indent="0">
              <a:buNone/>
              <a:defRPr sz="2100" b="1"/>
            </a:lvl2pPr>
            <a:lvl3pPr marL="957318" indent="0">
              <a:buNone/>
              <a:defRPr sz="1900" b="1"/>
            </a:lvl3pPr>
            <a:lvl4pPr marL="1435979" indent="0">
              <a:buNone/>
              <a:defRPr sz="1700" b="1"/>
            </a:lvl4pPr>
            <a:lvl5pPr marL="1914636" indent="0">
              <a:buNone/>
              <a:defRPr sz="1700" b="1"/>
            </a:lvl5pPr>
            <a:lvl6pPr marL="2393295" indent="0">
              <a:buNone/>
              <a:defRPr sz="1700" b="1"/>
            </a:lvl6pPr>
            <a:lvl7pPr marL="2871955" indent="0">
              <a:buNone/>
              <a:defRPr sz="1700" b="1"/>
            </a:lvl7pPr>
            <a:lvl8pPr marL="3350616" indent="0">
              <a:buNone/>
              <a:defRPr sz="1700" b="1"/>
            </a:lvl8pPr>
            <a:lvl9pPr marL="3829277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27950-2D9D-44F4-9154-3FA3F1140D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692713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802F5-40AD-4779-A898-9B3AAD17A3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EE748-E5D9-45C4-8590-5CF7B46278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65CB4-8582-4258-9C69-3415F10B859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FEE8A-1DA5-4DB4-BD1D-E170269EA6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606F2-25EE-4124-AC6D-0F85F71C0A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4971" y="144464"/>
            <a:ext cx="2235729" cy="579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45" y="144464"/>
            <a:ext cx="6545527" cy="579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919E5-F2F2-4313-A0B9-72530BACD5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08" indent="0" algn="ctr">
              <a:buNone/>
              <a:defRPr/>
            </a:lvl2pPr>
            <a:lvl3pPr marL="957816" indent="0" algn="ctr">
              <a:buNone/>
              <a:defRPr/>
            </a:lvl3pPr>
            <a:lvl4pPr marL="1436724" indent="0" algn="ctr">
              <a:buNone/>
              <a:defRPr/>
            </a:lvl4pPr>
            <a:lvl5pPr marL="1915631" indent="0" algn="ctr">
              <a:buNone/>
              <a:defRPr/>
            </a:lvl5pPr>
            <a:lvl6pPr marL="2394539" indent="0" algn="ctr">
              <a:buNone/>
              <a:defRPr/>
            </a:lvl6pPr>
            <a:lvl7pPr marL="2873447" indent="0" algn="ctr">
              <a:buNone/>
              <a:defRPr/>
            </a:lvl7pPr>
            <a:lvl8pPr marL="3352355" indent="0" algn="ctr">
              <a:buNone/>
              <a:defRPr/>
            </a:lvl8pPr>
            <a:lvl9pPr marL="38312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CD6C8-AD17-4CA4-8244-A01D266C1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544338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33D6A-7086-43AC-BD5B-038E712B71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92191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08" indent="0">
              <a:buNone/>
              <a:defRPr sz="1900"/>
            </a:lvl2pPr>
            <a:lvl3pPr marL="957816" indent="0">
              <a:buNone/>
              <a:defRPr sz="1700"/>
            </a:lvl3pPr>
            <a:lvl4pPr marL="1436724" indent="0">
              <a:buNone/>
              <a:defRPr sz="1500"/>
            </a:lvl4pPr>
            <a:lvl5pPr marL="1915631" indent="0">
              <a:buNone/>
              <a:defRPr sz="1500"/>
            </a:lvl5pPr>
            <a:lvl6pPr marL="2394539" indent="0">
              <a:buNone/>
              <a:defRPr sz="1500"/>
            </a:lvl6pPr>
            <a:lvl7pPr marL="2873447" indent="0">
              <a:buNone/>
              <a:defRPr sz="1500"/>
            </a:lvl7pPr>
            <a:lvl8pPr marL="3352355" indent="0">
              <a:buNone/>
              <a:defRPr sz="1500"/>
            </a:lvl8pPr>
            <a:lvl9pPr marL="3831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BB35B-22FF-4865-8832-C9969AE66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09648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3899A-A390-40CC-91D8-14F32FCBD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6028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C7F0B-CDF8-40BC-96E6-BCA9389632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40604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D06F0-64C4-4D0E-8380-C8817FF2C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211188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47C57-FA3B-4615-B640-B066F7E568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609098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53FE6-AE95-4A87-BA71-B1ECFC5303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05424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FADDB-387E-4D1F-AC99-5D5DCD11AB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651724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C47BE-5C36-485C-B30B-27C7E80B9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451876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89EDE-DF08-4FF1-B425-64243BC625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08595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4971" y="144464"/>
            <a:ext cx="2235729" cy="579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45" y="144464"/>
            <a:ext cx="6545527" cy="579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16420-834C-4EDB-8DD7-4928A99DCB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265708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08" indent="0" algn="ctr">
              <a:buNone/>
              <a:defRPr/>
            </a:lvl2pPr>
            <a:lvl3pPr marL="957816" indent="0" algn="ctr">
              <a:buNone/>
              <a:defRPr/>
            </a:lvl3pPr>
            <a:lvl4pPr marL="1436724" indent="0" algn="ctr">
              <a:buNone/>
              <a:defRPr/>
            </a:lvl4pPr>
            <a:lvl5pPr marL="1915631" indent="0" algn="ctr">
              <a:buNone/>
              <a:defRPr/>
            </a:lvl5pPr>
            <a:lvl6pPr marL="2394539" indent="0" algn="ctr">
              <a:buNone/>
              <a:defRPr/>
            </a:lvl6pPr>
            <a:lvl7pPr marL="2873447" indent="0" algn="ctr">
              <a:buNone/>
              <a:defRPr/>
            </a:lvl7pPr>
            <a:lvl8pPr marL="3352355" indent="0" algn="ctr">
              <a:buNone/>
              <a:defRPr/>
            </a:lvl8pPr>
            <a:lvl9pPr marL="38312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6D14F928-2EFF-4DD5-85CD-500E667B1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69251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CAF116C-4B6B-41BC-8070-7FC11A6372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778407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08" indent="0">
              <a:buNone/>
              <a:defRPr sz="1900"/>
            </a:lvl2pPr>
            <a:lvl3pPr marL="957816" indent="0">
              <a:buNone/>
              <a:defRPr sz="1700"/>
            </a:lvl3pPr>
            <a:lvl4pPr marL="1436724" indent="0">
              <a:buNone/>
              <a:defRPr sz="1500"/>
            </a:lvl4pPr>
            <a:lvl5pPr marL="1915631" indent="0">
              <a:buNone/>
              <a:defRPr sz="1500"/>
            </a:lvl5pPr>
            <a:lvl6pPr marL="2394539" indent="0">
              <a:buNone/>
              <a:defRPr sz="1500"/>
            </a:lvl6pPr>
            <a:lvl7pPr marL="2873447" indent="0">
              <a:buNone/>
              <a:defRPr sz="1500"/>
            </a:lvl7pPr>
            <a:lvl8pPr marL="3352355" indent="0">
              <a:buNone/>
              <a:defRPr sz="1500"/>
            </a:lvl8pPr>
            <a:lvl9pPr marL="3831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80325071-609F-4FBC-B4F4-4EDC15596E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157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41C04-A838-4E4C-9F19-098F777A0E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09754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55E9B24D-2AEB-4113-A0E1-7F443880B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138914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441EE67D-615F-4E22-A56C-04288B9CBC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5231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230A105A-8623-4C4E-AF83-3066AF0145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05924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0B27F2FE-8BF0-440D-9289-668EE32241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419563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1921DAF2-18E5-45A0-9482-D66FD573DD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190594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E845F10E-A58F-4F6C-9516-BF86DF02F5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883106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67A874F2-5FC6-401A-99BB-B2BBA57E5A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94108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4971" y="144464"/>
            <a:ext cx="2235729" cy="579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45" y="144464"/>
            <a:ext cx="6545527" cy="579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5B1E58D-7E52-4A9F-899D-19DFD07449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9688436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08" indent="0" algn="ctr">
              <a:buNone/>
              <a:defRPr/>
            </a:lvl2pPr>
            <a:lvl3pPr marL="957816" indent="0" algn="ctr">
              <a:buNone/>
              <a:defRPr/>
            </a:lvl3pPr>
            <a:lvl4pPr marL="1436724" indent="0" algn="ctr">
              <a:buNone/>
              <a:defRPr/>
            </a:lvl4pPr>
            <a:lvl5pPr marL="1915631" indent="0" algn="ctr">
              <a:buNone/>
              <a:defRPr/>
            </a:lvl5pPr>
            <a:lvl6pPr marL="2394539" indent="0" algn="ctr">
              <a:buNone/>
              <a:defRPr/>
            </a:lvl6pPr>
            <a:lvl7pPr marL="2873447" indent="0" algn="ctr">
              <a:buNone/>
              <a:defRPr/>
            </a:lvl7pPr>
            <a:lvl8pPr marL="3352355" indent="0" algn="ctr">
              <a:buNone/>
              <a:defRPr/>
            </a:lvl8pPr>
            <a:lvl9pPr marL="38312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1D6D4-2C6E-4B1A-8439-A2B63DD66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485754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CDCEA-5B71-4ECD-B82F-8CF74FD444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706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7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6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7" y="1435106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659" indent="0">
              <a:buNone/>
              <a:defRPr sz="1300"/>
            </a:lvl2pPr>
            <a:lvl3pPr marL="957318" indent="0">
              <a:buNone/>
              <a:defRPr sz="1000"/>
            </a:lvl3pPr>
            <a:lvl4pPr marL="1435979" indent="0">
              <a:buNone/>
              <a:defRPr sz="900"/>
            </a:lvl4pPr>
            <a:lvl5pPr marL="1914636" indent="0">
              <a:buNone/>
              <a:defRPr sz="900"/>
            </a:lvl5pPr>
            <a:lvl6pPr marL="2393295" indent="0">
              <a:buNone/>
              <a:defRPr sz="900"/>
            </a:lvl6pPr>
            <a:lvl7pPr marL="2871955" indent="0">
              <a:buNone/>
              <a:defRPr sz="900"/>
            </a:lvl7pPr>
            <a:lvl8pPr marL="3350616" indent="0">
              <a:buNone/>
              <a:defRPr sz="900"/>
            </a:lvl8pPr>
            <a:lvl9pPr marL="38292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90EB1-B02A-4842-829E-1779BD962CB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336013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08" indent="0">
              <a:buNone/>
              <a:defRPr sz="1900"/>
            </a:lvl2pPr>
            <a:lvl3pPr marL="957816" indent="0">
              <a:buNone/>
              <a:defRPr sz="1700"/>
            </a:lvl3pPr>
            <a:lvl4pPr marL="1436724" indent="0">
              <a:buNone/>
              <a:defRPr sz="1500"/>
            </a:lvl4pPr>
            <a:lvl5pPr marL="1915631" indent="0">
              <a:buNone/>
              <a:defRPr sz="1500"/>
            </a:lvl5pPr>
            <a:lvl6pPr marL="2394539" indent="0">
              <a:buNone/>
              <a:defRPr sz="1500"/>
            </a:lvl6pPr>
            <a:lvl7pPr marL="2873447" indent="0">
              <a:buNone/>
              <a:defRPr sz="1500"/>
            </a:lvl7pPr>
            <a:lvl8pPr marL="3352355" indent="0">
              <a:buNone/>
              <a:defRPr sz="1500"/>
            </a:lvl8pPr>
            <a:lvl9pPr marL="3831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82AB0-F7B0-4CB0-88B1-EE2D177007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41128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8F0FA7-4F41-477F-B5CB-C29F600207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3061046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581C9-454C-4813-960B-4766AA6F45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23751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8A38F4-6CF2-4E49-9512-5359F20ECD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460320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3E1FB-8760-4D9B-9343-2B750C5EB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85186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C884C-3A00-4593-A2F5-3BCC7795E8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85724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2CBB5-4323-4C29-963B-BFB4AD370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622203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ADA26D-C6DC-404D-9F37-977814EF6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098818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4971" y="144464"/>
            <a:ext cx="2235729" cy="579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45" y="144464"/>
            <a:ext cx="6545527" cy="579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2B8DC-DB54-4ABB-82FA-F0C5EE3269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227934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08" indent="0" algn="ctr">
              <a:buNone/>
              <a:defRPr/>
            </a:lvl2pPr>
            <a:lvl3pPr marL="957816" indent="0" algn="ctr">
              <a:buNone/>
              <a:defRPr/>
            </a:lvl3pPr>
            <a:lvl4pPr marL="1436724" indent="0" algn="ctr">
              <a:buNone/>
              <a:defRPr/>
            </a:lvl4pPr>
            <a:lvl5pPr marL="1915631" indent="0" algn="ctr">
              <a:buNone/>
              <a:defRPr/>
            </a:lvl5pPr>
            <a:lvl6pPr marL="2394539" indent="0" algn="ctr">
              <a:buNone/>
              <a:defRPr/>
            </a:lvl6pPr>
            <a:lvl7pPr marL="2873447" indent="0" algn="ctr">
              <a:buNone/>
              <a:defRPr/>
            </a:lvl7pPr>
            <a:lvl8pPr marL="3352355" indent="0" algn="ctr">
              <a:buNone/>
              <a:defRPr/>
            </a:lvl8pPr>
            <a:lvl9pPr marL="383126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FDBA07-59DA-4B24-9EB5-3A433244A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1361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2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659" indent="0">
              <a:buNone/>
              <a:defRPr sz="2900"/>
            </a:lvl2pPr>
            <a:lvl3pPr marL="957318" indent="0">
              <a:buNone/>
              <a:defRPr sz="2500"/>
            </a:lvl3pPr>
            <a:lvl4pPr marL="1435979" indent="0">
              <a:buNone/>
              <a:defRPr sz="2100"/>
            </a:lvl4pPr>
            <a:lvl5pPr marL="1914636" indent="0">
              <a:buNone/>
              <a:defRPr sz="2100"/>
            </a:lvl5pPr>
            <a:lvl6pPr marL="2393295" indent="0">
              <a:buNone/>
              <a:defRPr sz="2100"/>
            </a:lvl6pPr>
            <a:lvl7pPr marL="2871955" indent="0">
              <a:buNone/>
              <a:defRPr sz="2100"/>
            </a:lvl7pPr>
            <a:lvl8pPr marL="3350616" indent="0">
              <a:buNone/>
              <a:defRPr sz="2100"/>
            </a:lvl8pPr>
            <a:lvl9pPr marL="3829277" indent="0">
              <a:buNone/>
              <a:defRPr sz="2100"/>
            </a:lvl9pPr>
          </a:lstStyle>
          <a:p>
            <a:pPr lvl="0"/>
            <a:endParaRPr lang="th-TH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659" indent="0">
              <a:buNone/>
              <a:defRPr sz="1300"/>
            </a:lvl2pPr>
            <a:lvl3pPr marL="957318" indent="0">
              <a:buNone/>
              <a:defRPr sz="1000"/>
            </a:lvl3pPr>
            <a:lvl4pPr marL="1435979" indent="0">
              <a:buNone/>
              <a:defRPr sz="900"/>
            </a:lvl4pPr>
            <a:lvl5pPr marL="1914636" indent="0">
              <a:buNone/>
              <a:defRPr sz="900"/>
            </a:lvl5pPr>
            <a:lvl6pPr marL="2393295" indent="0">
              <a:buNone/>
              <a:defRPr sz="900"/>
            </a:lvl6pPr>
            <a:lvl7pPr marL="2871955" indent="0">
              <a:buNone/>
              <a:defRPr sz="900"/>
            </a:lvl7pPr>
            <a:lvl8pPr marL="3350616" indent="0">
              <a:buNone/>
              <a:defRPr sz="900"/>
            </a:lvl8pPr>
            <a:lvl9pPr marL="38292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6E9C7-499A-441A-A0FE-38357DEDBD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197948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E03FF-6984-4503-A2E1-77E02D7D1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12983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08" indent="0">
              <a:buNone/>
              <a:defRPr sz="1900"/>
            </a:lvl2pPr>
            <a:lvl3pPr marL="957816" indent="0">
              <a:buNone/>
              <a:defRPr sz="1700"/>
            </a:lvl3pPr>
            <a:lvl4pPr marL="1436724" indent="0">
              <a:buNone/>
              <a:defRPr sz="1500"/>
            </a:lvl4pPr>
            <a:lvl5pPr marL="1915631" indent="0">
              <a:buNone/>
              <a:defRPr sz="1500"/>
            </a:lvl5pPr>
            <a:lvl6pPr marL="2394539" indent="0">
              <a:buNone/>
              <a:defRPr sz="1500"/>
            </a:lvl6pPr>
            <a:lvl7pPr marL="2873447" indent="0">
              <a:buNone/>
              <a:defRPr sz="1500"/>
            </a:lvl7pPr>
            <a:lvl8pPr marL="3352355" indent="0">
              <a:buNone/>
              <a:defRPr sz="1500"/>
            </a:lvl8pPr>
            <a:lvl9pPr marL="383126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3C2F31-12C0-404D-BF6B-18C63050A3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249462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12876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9998E-98A4-4A3F-B7AF-0C8B3A1D7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4591393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8" indent="0">
              <a:buNone/>
              <a:defRPr sz="2100" b="1"/>
            </a:lvl2pPr>
            <a:lvl3pPr marL="957816" indent="0">
              <a:buNone/>
              <a:defRPr sz="1900" b="1"/>
            </a:lvl3pPr>
            <a:lvl4pPr marL="1436724" indent="0">
              <a:buNone/>
              <a:defRPr sz="1700" b="1"/>
            </a:lvl4pPr>
            <a:lvl5pPr marL="1915631" indent="0">
              <a:buNone/>
              <a:defRPr sz="1700" b="1"/>
            </a:lvl5pPr>
            <a:lvl6pPr marL="2394539" indent="0">
              <a:buNone/>
              <a:defRPr sz="1700" b="1"/>
            </a:lvl6pPr>
            <a:lvl7pPr marL="2873447" indent="0">
              <a:buNone/>
              <a:defRPr sz="1700" b="1"/>
            </a:lvl7pPr>
            <a:lvl8pPr marL="3352355" indent="0">
              <a:buNone/>
              <a:defRPr sz="1700" b="1"/>
            </a:lvl8pPr>
            <a:lvl9pPr marL="383126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E4DF1-D645-4500-AF82-BCED30BE74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483626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96ACE3-1E8A-4D04-94C7-1BA268F400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114493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DCCC8-B335-476D-9C03-49A74490C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951415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70470-CE64-4AB7-BA7F-BD14BF3D10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705273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08" indent="0">
              <a:buNone/>
              <a:defRPr sz="2900"/>
            </a:lvl2pPr>
            <a:lvl3pPr marL="957816" indent="0">
              <a:buNone/>
              <a:defRPr sz="2500"/>
            </a:lvl3pPr>
            <a:lvl4pPr marL="1436724" indent="0">
              <a:buNone/>
              <a:defRPr sz="2100"/>
            </a:lvl4pPr>
            <a:lvl5pPr marL="1915631" indent="0">
              <a:buNone/>
              <a:defRPr sz="2100"/>
            </a:lvl5pPr>
            <a:lvl6pPr marL="2394539" indent="0">
              <a:buNone/>
              <a:defRPr sz="2100"/>
            </a:lvl6pPr>
            <a:lvl7pPr marL="2873447" indent="0">
              <a:buNone/>
              <a:defRPr sz="2100"/>
            </a:lvl7pPr>
            <a:lvl8pPr marL="3352355" indent="0">
              <a:buNone/>
              <a:defRPr sz="2100"/>
            </a:lvl8pPr>
            <a:lvl9pPr marL="3831263" indent="0">
              <a:buNone/>
              <a:defRPr sz="21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08" indent="0">
              <a:buNone/>
              <a:defRPr sz="1300"/>
            </a:lvl2pPr>
            <a:lvl3pPr marL="957816" indent="0">
              <a:buNone/>
              <a:defRPr sz="1000"/>
            </a:lvl3pPr>
            <a:lvl4pPr marL="1436724" indent="0">
              <a:buNone/>
              <a:defRPr sz="900"/>
            </a:lvl4pPr>
            <a:lvl5pPr marL="1915631" indent="0">
              <a:buNone/>
              <a:defRPr sz="900"/>
            </a:lvl5pPr>
            <a:lvl6pPr marL="2394539" indent="0">
              <a:buNone/>
              <a:defRPr sz="900"/>
            </a:lvl6pPr>
            <a:lvl7pPr marL="2873447" indent="0">
              <a:buNone/>
              <a:defRPr sz="900"/>
            </a:lvl7pPr>
            <a:lvl8pPr marL="3352355" indent="0">
              <a:buNone/>
              <a:defRPr sz="900"/>
            </a:lvl8pPr>
            <a:lvl9pPr marL="38312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6780B-FA97-4C43-B46F-E3BF14F476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133496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B42A3-EC7D-4AA6-991D-78E88425C2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8937280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4971" y="144464"/>
            <a:ext cx="2235729" cy="579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45" y="144464"/>
            <a:ext cx="6545527" cy="579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B357E-4135-47AF-86C5-273716DBC2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111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7" descr="바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25395"/>
            <a:ext cx="9906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4350" y="144467"/>
            <a:ext cx="89154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380" tIns="34190" rIns="68380" bIns="341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/>
              <a:t>Click To Edit Title Style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6" y="141288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380" tIns="34190" rIns="68380" bIns="341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6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380" tIns="34190" rIns="68380" bIns="34190" numCol="1" anchor="t" anchorCtr="0" compatLnSpc="1">
            <a:prstTxWarp prst="textNoShape">
              <a:avLst/>
            </a:prstTxWarp>
          </a:bodyPr>
          <a:lstStyle>
            <a:lvl1pPr defTabSz="957318" latinLnBrk="1">
              <a:defRPr sz="1500"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6" y="6245225"/>
            <a:ext cx="31369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380" tIns="34190" rIns="68380" bIns="34190" numCol="1" anchor="t" anchorCtr="0" compatLnSpc="1">
            <a:prstTxWarp prst="textNoShape">
              <a:avLst/>
            </a:prstTxWarp>
          </a:bodyPr>
          <a:lstStyle>
            <a:lvl1pPr algn="ctr" defTabSz="957318" latinLnBrk="1">
              <a:defRPr sz="1500"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5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6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380" tIns="34190" rIns="68380" bIns="34190" numCol="1" anchor="t" anchorCtr="0" compatLnSpc="1">
            <a:prstTxWarp prst="textNoShape">
              <a:avLst/>
            </a:prstTxWarp>
          </a:bodyPr>
          <a:lstStyle>
            <a:lvl1pPr algn="r" defTabSz="957318" latinLnBrk="1">
              <a:defRPr sz="1500"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fld id="{3E0277A6-9FC4-4747-9B8C-1B768BBBBE7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71727" y="6381757"/>
            <a:ext cx="2806700" cy="288925"/>
            <a:chOff x="0" y="0"/>
            <a:chExt cx="1632" cy="182"/>
          </a:xfrm>
        </p:grpSpPr>
        <p:sp>
          <p:nvSpPr>
            <p:cNvPr id="29705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defTabSz="957318"/>
              <a:r>
                <a:rPr lang="en-US" sz="1500" kern="10" spc="-73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Impact"/>
                </a:rPr>
                <a:t>' LOGO '</a:t>
              </a:r>
              <a:endParaRPr lang="th-TH" sz="1500" kern="10" spc="-73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Impact"/>
              </a:endParaRPr>
            </a:p>
          </p:txBody>
        </p:sp>
        <p:sp>
          <p:nvSpPr>
            <p:cNvPr id="29706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defTabSz="957318"/>
              <a:r>
                <a:rPr lang="en-US" sz="800" b="1" kern="10" spc="-42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  <a:endParaRPr lang="th-TH" sz="800" b="1" kern="10" spc="-42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90867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659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6pPr>
      <a:lvl7pPr marL="95731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7pPr>
      <a:lvl8pPr marL="1435979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8pPr>
      <a:lvl9pPr marL="191463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8993" indent="-358993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7821" indent="-299163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6649" indent="-239330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5307" indent="-239330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3968" indent="-239330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2626" indent="-239330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1286" indent="-239330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89944" indent="-239330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68604" indent="-239330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31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659" algn="l" defTabSz="95731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318" algn="l" defTabSz="95731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979" algn="l" defTabSz="95731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4636" algn="l" defTabSz="95731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3295" algn="l" defTabSz="95731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1955" algn="l" defTabSz="95731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0616" algn="l" defTabSz="95731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29277" algn="l" defTabSz="95731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47" descr="바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906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4344" y="144464"/>
            <a:ext cx="89154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15" tIns="34208" rIns="68415" bIns="34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/>
              <a:t>Click To Edit Title Style</a:t>
            </a:r>
          </a:p>
        </p:txBody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1287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05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500">
                <a:solidFill>
                  <a:srgbClr val="000000"/>
                </a:solidFill>
                <a:latin typeface="Gulim" pitchFamily="34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03FBC1-CE8F-460B-AC81-DE639E9909AD}" type="slidenum">
              <a:rPr lang="en-US" altLang="en-US">
                <a:cs typeface="Angsana New" pitchFamily="18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cs typeface="Angsana New" pitchFamily="18" charset="-34"/>
            </a:endParaRPr>
          </a:p>
        </p:txBody>
      </p:sp>
      <p:grpSp>
        <p:nvGrpSpPr>
          <p:cNvPr id="134152" name="Group 8"/>
          <p:cNvGrpSpPr>
            <a:grpSpLocks/>
          </p:cNvGrpSpPr>
          <p:nvPr/>
        </p:nvGrpSpPr>
        <p:grpSpPr bwMode="auto">
          <a:xfrm>
            <a:off x="271727" y="6381751"/>
            <a:ext cx="2806700" cy="288925"/>
            <a:chOff x="0" y="0"/>
            <a:chExt cx="1632" cy="182"/>
          </a:xfrm>
        </p:grpSpPr>
        <p:sp>
          <p:nvSpPr>
            <p:cNvPr id="134153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kern="10" spc="-73" dirty="0">
                  <a:solidFill>
                    <a:srgbClr val="5F5F5F"/>
                  </a:solidFill>
                  <a:latin typeface="Impact"/>
                  <a:cs typeface="Angsana New" pitchFamily="18" charset="-34"/>
                </a:rPr>
                <a:t>' LOGO '</a:t>
              </a:r>
            </a:p>
          </p:txBody>
        </p:sp>
        <p:sp>
          <p:nvSpPr>
            <p:cNvPr id="134154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kern="10" spc="-42" dirty="0"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13447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0" r:id="rId1"/>
    <p:sldLayoutId id="2147484921" r:id="rId2"/>
    <p:sldLayoutId id="2147484922" r:id="rId3"/>
    <p:sldLayoutId id="2147484923" r:id="rId4"/>
    <p:sldLayoutId id="2147484924" r:id="rId5"/>
    <p:sldLayoutId id="2147484925" r:id="rId6"/>
    <p:sldLayoutId id="2147484926" r:id="rId7"/>
    <p:sldLayoutId id="2147484927" r:id="rId8"/>
    <p:sldLayoutId id="2147484928" r:id="rId9"/>
    <p:sldLayoutId id="2147484929" r:id="rId10"/>
    <p:sldLayoutId id="2147484930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90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6pPr>
      <a:lvl7pPr marL="95781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7pPr>
      <a:lvl8pPr marL="1436724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8pPr>
      <a:lvl9pPr marL="1915631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9181" indent="-359181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8225" indent="-299317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7270" indent="-239454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6177" indent="-239454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5085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3993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2901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1809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0717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58" descr="바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25400"/>
            <a:ext cx="99060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12876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th-TH"/>
              <a:t>마스터 텍스트 스타일을 편집합니다</a:t>
            </a:r>
          </a:p>
          <a:p>
            <a:pPr lvl="1"/>
            <a:r>
              <a:rPr lang="ko-KR" altLang="th-TH"/>
              <a:t>둘째 수준</a:t>
            </a:r>
          </a:p>
          <a:p>
            <a:pPr lvl="2"/>
            <a:r>
              <a:rPr lang="ko-KR" altLang="th-TH"/>
              <a:t>셋째 수준</a:t>
            </a:r>
          </a:p>
          <a:p>
            <a:pPr lvl="3"/>
            <a:r>
              <a:rPr lang="ko-KR" altLang="th-TH"/>
              <a:t>넷째 수준</a:t>
            </a:r>
          </a:p>
          <a:p>
            <a:pPr lvl="4"/>
            <a:r>
              <a:rPr lang="ko-KR" altLang="th-TH"/>
              <a:t>다섯째 수준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ct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fld id="{3B7EC731-B46B-4DE5-A6FA-AF9AE74E5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933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64344" y="144464"/>
            <a:ext cx="89154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15" tIns="34208" rIns="68415" bIns="34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/>
              <a:t>Click To Edit Title Style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71727" y="6381751"/>
            <a:ext cx="2806700" cy="288925"/>
            <a:chOff x="0" y="0"/>
            <a:chExt cx="1632" cy="182"/>
          </a:xfrm>
        </p:grpSpPr>
        <p:sp>
          <p:nvSpPr>
            <p:cNvPr id="99337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1500" kern="10" spc="-73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Impact"/>
                </a:rPr>
                <a:t>' LOGO '</a:t>
              </a:r>
              <a:endParaRPr lang="th-TH" sz="1500" kern="10" spc="-73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Impact"/>
              </a:endParaRPr>
            </a:p>
          </p:txBody>
        </p:sp>
        <p:sp>
          <p:nvSpPr>
            <p:cNvPr id="99338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800" b="1" kern="10" spc="-42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  <a:endParaRPr lang="th-TH" sz="800" b="1" kern="10" spc="-42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80" r:id="rId1"/>
    <p:sldLayoutId id="2147484981" r:id="rId2"/>
    <p:sldLayoutId id="2147484982" r:id="rId3"/>
    <p:sldLayoutId id="2147484983" r:id="rId4"/>
    <p:sldLayoutId id="2147484984" r:id="rId5"/>
    <p:sldLayoutId id="2147484985" r:id="rId6"/>
    <p:sldLayoutId id="2147484986" r:id="rId7"/>
    <p:sldLayoutId id="2147484987" r:id="rId8"/>
    <p:sldLayoutId id="2147484988" r:id="rId9"/>
    <p:sldLayoutId id="2147484989" r:id="rId10"/>
    <p:sldLayoutId id="2147484990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90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6pPr>
      <a:lvl7pPr marL="95781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7pPr>
      <a:lvl8pPr marL="1436724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8pPr>
      <a:lvl9pPr marL="1915631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9181" indent="-359181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8225" indent="-299317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7270" indent="-239454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6177" indent="-239454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5085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3993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2901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1809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0717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47" descr="바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25400"/>
            <a:ext cx="9906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4344" y="144464"/>
            <a:ext cx="89154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15" tIns="34208" rIns="68415" bIns="34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 smtClean="0"/>
              <a:t>Click To Edit Title Style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12876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05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500" smtClean="0">
                <a:solidFill>
                  <a:srgbClr val="000000"/>
                </a:solidFill>
                <a:latin typeface="Gulim" pitchFamily="34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BD4FD2-C92B-43F5-9D07-CE0732F3DD9F}" type="slidenum">
              <a:rPr lang="en-US" altLang="en-US">
                <a:cs typeface="Angsana New" pitchFamily="18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cs typeface="Angsana New" pitchFamily="18" charset="-34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71727" y="6381751"/>
            <a:ext cx="2806700" cy="288925"/>
            <a:chOff x="0" y="0"/>
            <a:chExt cx="1632" cy="182"/>
          </a:xfrm>
        </p:grpSpPr>
        <p:sp>
          <p:nvSpPr>
            <p:cNvPr id="92169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kern="10" spc="-73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Impact"/>
                  <a:cs typeface="Angsana New" pitchFamily="18" charset="-34"/>
                </a:rPr>
                <a:t>' LOGO '</a:t>
              </a:r>
              <a:endParaRPr lang="th-TH" sz="1500" kern="10" spc="-73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Impact"/>
                <a:cs typeface="Angsana New" pitchFamily="18" charset="-34"/>
              </a:endParaRPr>
            </a:p>
          </p:txBody>
        </p:sp>
        <p:sp>
          <p:nvSpPr>
            <p:cNvPr id="92170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kern="10" spc="-42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  <a:endParaRPr lang="th-TH" sz="800" b="1" kern="10" spc="-42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Arial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16410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4" r:id="rId1"/>
    <p:sldLayoutId id="2147485125" r:id="rId2"/>
    <p:sldLayoutId id="2147485126" r:id="rId3"/>
    <p:sldLayoutId id="2147485127" r:id="rId4"/>
    <p:sldLayoutId id="2147485128" r:id="rId5"/>
    <p:sldLayoutId id="2147485129" r:id="rId6"/>
    <p:sldLayoutId id="2147485130" r:id="rId7"/>
    <p:sldLayoutId id="2147485131" r:id="rId8"/>
    <p:sldLayoutId id="2147485132" r:id="rId9"/>
    <p:sldLayoutId id="2147485133" r:id="rId10"/>
    <p:sldLayoutId id="2147485134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90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6pPr>
      <a:lvl7pPr marL="95781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7pPr>
      <a:lvl8pPr marL="1436724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8pPr>
      <a:lvl9pPr marL="1915631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9181" indent="-359181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8225" indent="-299317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7270" indent="-239454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6177" indent="-239454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5085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3993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2901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1809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0717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rgbClr val="D1F3FF"/>
            </a:gs>
            <a:gs pos="36000">
              <a:srgbClr val="E5F5FF"/>
            </a:gs>
            <a:gs pos="71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68415" tIns="34208" rIns="68415" bIns="3420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68415" tIns="34208" rIns="68415" bIns="3420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 vert="horz" lIns="68415" tIns="34208" rIns="68415" bIns="3420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02/11/60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 vert="horz" lIns="68415" tIns="34208" rIns="68415" bIns="3420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 vert="horz" lIns="68415" tIns="34208" rIns="68415" bIns="3420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561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8" r:id="rId1"/>
    <p:sldLayoutId id="2147485209" r:id="rId2"/>
    <p:sldLayoutId id="2147485210" r:id="rId3"/>
    <p:sldLayoutId id="2147485211" r:id="rId4"/>
    <p:sldLayoutId id="2147485212" r:id="rId5"/>
    <p:sldLayoutId id="2147485213" r:id="rId6"/>
    <p:sldLayoutId id="2147485214" r:id="rId7"/>
    <p:sldLayoutId id="2147485215" r:id="rId8"/>
    <p:sldLayoutId id="2147485216" r:id="rId9"/>
    <p:sldLayoutId id="2147485217" r:id="rId10"/>
    <p:sldLayoutId id="2147485218" r:id="rId11"/>
  </p:sldLayoutIdLst>
  <p:txStyles>
    <p:titleStyle>
      <a:lvl1pPr algn="ctr" defTabSz="957816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181" indent="-359181" algn="l" defTabSz="957816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8225" indent="-299317" algn="l" defTabSz="957816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270" indent="-239454" algn="l" defTabSz="957816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177" indent="-239454" algn="l" defTabSz="95781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5085" indent="-239454" algn="l" defTabSz="957816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993" indent="-239454" algn="l" defTabSz="957816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01" indent="-239454" algn="l" defTabSz="957816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09" indent="-239454" algn="l" defTabSz="957816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717" indent="-239454" algn="l" defTabSz="957816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662121" y="360364"/>
            <a:ext cx="739166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15" tIns="34208" rIns="68415" bIns="34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/>
              <a:t>Click To Edit Title Style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71727" y="6381751"/>
            <a:ext cx="2806700" cy="288925"/>
            <a:chOff x="0" y="0"/>
            <a:chExt cx="1632" cy="182"/>
          </a:xfrm>
        </p:grpSpPr>
        <p:sp>
          <p:nvSpPr>
            <p:cNvPr id="114695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kern="10" spc="-73" dirty="0">
                  <a:solidFill>
                    <a:srgbClr val="5F5F5F"/>
                  </a:solidFill>
                  <a:latin typeface="Impact"/>
                  <a:cs typeface="Angsana New" pitchFamily="18" charset="-34"/>
                </a:rPr>
                <a:t>' LOGO '</a:t>
              </a:r>
              <a:endParaRPr lang="th-TH" sz="1500" kern="10" spc="-73" dirty="0">
                <a:solidFill>
                  <a:srgbClr val="5F5F5F"/>
                </a:solidFill>
                <a:latin typeface="Impact"/>
                <a:cs typeface="Angsana New" pitchFamily="18" charset="-34"/>
              </a:endParaRPr>
            </a:p>
          </p:txBody>
        </p:sp>
        <p:sp>
          <p:nvSpPr>
            <p:cNvPr id="114696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kern="10" spc="-42" dirty="0"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  <a:endParaRPr lang="th-TH" sz="800" b="1" kern="10" spc="-42" dirty="0">
                <a:solidFill>
                  <a:srgbClr val="5F5F5F"/>
                </a:solidFill>
                <a:latin typeface="Arial"/>
                <a:cs typeface="Angsana New" pitchFamily="18" charset="-34"/>
              </a:endParaRPr>
            </a:p>
          </p:txBody>
        </p:sp>
      </p:grpSp>
      <p:pic>
        <p:nvPicPr>
          <p:cNvPr id="114692" name="Picture 55" descr="바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906000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56" descr="지구본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3" y="5084764"/>
            <a:ext cx="1394751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4" name="Picture 57" descr="그림자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595" y="6381751"/>
            <a:ext cx="1248569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64751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90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HY헤드라인M" pitchFamily="2" charset="-127"/>
          <a:ea typeface="HY헤드라인M" pitchFamily="2" charset="-127"/>
        </a:defRPr>
      </a:lvl6pPr>
      <a:lvl7pPr marL="95781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HY헤드라인M" pitchFamily="2" charset="-127"/>
          <a:ea typeface="HY헤드라인M" pitchFamily="2" charset="-127"/>
        </a:defRPr>
      </a:lvl7pPr>
      <a:lvl8pPr marL="1436724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HY헤드라인M" pitchFamily="2" charset="-127"/>
          <a:ea typeface="HY헤드라인M" pitchFamily="2" charset="-127"/>
        </a:defRPr>
      </a:lvl8pPr>
      <a:lvl9pPr marL="1915631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9181" indent="-359181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8225" indent="-299317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7270" indent="-239454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6177" indent="-239454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5085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3993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2901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1809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0717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58" descr="바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25400"/>
            <a:ext cx="99060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12876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ct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fld id="{0A97AFB6-F037-4584-97C5-09F218373D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800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64344" y="144464"/>
            <a:ext cx="89154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15" tIns="34208" rIns="68415" bIns="34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/>
              <a:t>Click To Edit Title Style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71727" y="6381751"/>
            <a:ext cx="2806700" cy="288925"/>
            <a:chOff x="0" y="0"/>
            <a:chExt cx="1632" cy="182"/>
          </a:xfrm>
        </p:grpSpPr>
        <p:sp>
          <p:nvSpPr>
            <p:cNvPr id="128009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1500" kern="10" spc="-73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Impact"/>
                </a:rPr>
                <a:t>' LOGO '</a:t>
              </a:r>
              <a:endParaRPr lang="th-TH" sz="1500" kern="10" spc="-73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Impact"/>
              </a:endParaRPr>
            </a:p>
          </p:txBody>
        </p:sp>
        <p:sp>
          <p:nvSpPr>
            <p:cNvPr id="128010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800" b="1" kern="10" spc="-42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  <a:endParaRPr lang="th-TH" sz="800" b="1" kern="10" spc="-42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3632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8" r:id="rId1"/>
    <p:sldLayoutId id="2147484219" r:id="rId2"/>
    <p:sldLayoutId id="2147484220" r:id="rId3"/>
    <p:sldLayoutId id="2147484221" r:id="rId4"/>
    <p:sldLayoutId id="2147484222" r:id="rId5"/>
    <p:sldLayoutId id="2147484223" r:id="rId6"/>
    <p:sldLayoutId id="2147484224" r:id="rId7"/>
    <p:sldLayoutId id="2147484225" r:id="rId8"/>
    <p:sldLayoutId id="2147484226" r:id="rId9"/>
    <p:sldLayoutId id="2147484227" r:id="rId10"/>
    <p:sldLayoutId id="2147484228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90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6pPr>
      <a:lvl7pPr marL="95781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7pPr>
      <a:lvl8pPr marL="1436724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8pPr>
      <a:lvl9pPr marL="1915631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9181" indent="-359181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8225" indent="-299317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7270" indent="-239454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6177" indent="-239454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5085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3993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2901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1809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0717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58" descr="바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25400"/>
            <a:ext cx="99060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12876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ct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A66CAA-5831-4C58-A4AB-1FC5A658ECD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2800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64344" y="144464"/>
            <a:ext cx="89154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15" tIns="34208" rIns="68415" bIns="34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/>
              <a:t>Click To Edit Title Style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71727" y="6381751"/>
            <a:ext cx="2806700" cy="288925"/>
            <a:chOff x="0" y="0"/>
            <a:chExt cx="1632" cy="182"/>
          </a:xfrm>
        </p:grpSpPr>
        <p:sp>
          <p:nvSpPr>
            <p:cNvPr id="128009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kern="10" spc="-73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Impact"/>
                  <a:cs typeface="Angsana New" pitchFamily="18" charset="-34"/>
                </a:rPr>
                <a:t>' LOGO '</a:t>
              </a:r>
              <a:endParaRPr lang="th-TH" sz="1500" kern="10" spc="-73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Impact"/>
                <a:cs typeface="Angsana New" pitchFamily="18" charset="-34"/>
              </a:endParaRPr>
            </a:p>
          </p:txBody>
        </p:sp>
        <p:sp>
          <p:nvSpPr>
            <p:cNvPr id="128010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kern="10" spc="-42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  <a:endParaRPr lang="th-TH" sz="800" b="1" kern="10" spc="-42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Arial"/>
                <a:cs typeface="Angsana New" pitchFamily="18" charset="-34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4329" r:id="rId2"/>
    <p:sldLayoutId id="2147484330" r:id="rId3"/>
    <p:sldLayoutId id="2147484331" r:id="rId4"/>
    <p:sldLayoutId id="2147484332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90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6pPr>
      <a:lvl7pPr marL="95781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7pPr>
      <a:lvl8pPr marL="1436724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8pPr>
      <a:lvl9pPr marL="1915631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9181" indent="-359181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8225" indent="-299317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7270" indent="-239454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6177" indent="-239454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5085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3993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2901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1809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0717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7" descr="바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25400"/>
            <a:ext cx="9906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4344" y="144464"/>
            <a:ext cx="89154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15" tIns="34208" rIns="68415" bIns="34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/>
              <a:t>Click To Edit Title Style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12876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latinLnBrk="1">
              <a:defRPr sz="1500"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ctr" latinLnBrk="1">
              <a:defRPr sz="1500"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r" latinLnBrk="1">
              <a:defRPr sz="1500"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5176699-321E-485B-BD97-39C2EE9673D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71727" y="6381751"/>
            <a:ext cx="2806700" cy="288925"/>
            <a:chOff x="0" y="0"/>
            <a:chExt cx="1632" cy="182"/>
          </a:xfrm>
        </p:grpSpPr>
        <p:sp>
          <p:nvSpPr>
            <p:cNvPr id="29705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kern="10" spc="-73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Impact"/>
                  <a:cs typeface="Angsana New" pitchFamily="18" charset="-34"/>
                </a:rPr>
                <a:t>' LOGO '</a:t>
              </a:r>
              <a:endParaRPr lang="th-TH" sz="1500" kern="10" spc="-73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Impact"/>
                <a:cs typeface="Angsana New" pitchFamily="18" charset="-34"/>
              </a:endParaRPr>
            </a:p>
          </p:txBody>
        </p:sp>
        <p:sp>
          <p:nvSpPr>
            <p:cNvPr id="29706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kern="10" spc="-42" dirty="0">
                  <a:ln w="9525">
                    <a:noFill/>
                    <a:round/>
                    <a:headEnd/>
                    <a:tailEnd/>
                  </a:ln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  <a:endParaRPr lang="th-TH" sz="800" b="1" kern="10" spc="-42" dirty="0">
                <a:ln w="9525">
                  <a:noFill/>
                  <a:round/>
                  <a:headEnd/>
                  <a:tailEnd/>
                </a:ln>
                <a:solidFill>
                  <a:srgbClr val="5F5F5F"/>
                </a:solidFill>
                <a:latin typeface="Arial"/>
                <a:cs typeface="Angsana New" pitchFamily="18" charset="-34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90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6pPr>
      <a:lvl7pPr marL="95781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7pPr>
      <a:lvl8pPr marL="1436724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8pPr>
      <a:lvl9pPr marL="1915631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9181" indent="-359181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8225" indent="-299317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7270" indent="-239454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6177" indent="-239454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5085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3993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2901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1809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0717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58" descr="바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906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1287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th-TH"/>
              <a:t>마스터 텍스트 스타일을 편집합니다</a:t>
            </a:r>
          </a:p>
          <a:p>
            <a:pPr lvl="1"/>
            <a:r>
              <a:rPr lang="ko-KR" altLang="th-TH"/>
              <a:t>둘째 수준</a:t>
            </a:r>
          </a:p>
          <a:p>
            <a:pPr lvl="2"/>
            <a:r>
              <a:rPr lang="ko-KR" altLang="th-TH"/>
              <a:t>셋째 수준</a:t>
            </a:r>
          </a:p>
          <a:p>
            <a:pPr lvl="3"/>
            <a:r>
              <a:rPr lang="ko-KR" altLang="th-TH"/>
              <a:t>넷째 수준</a:t>
            </a:r>
          </a:p>
          <a:p>
            <a:pPr lvl="4"/>
            <a:r>
              <a:rPr lang="ko-KR" altLang="th-TH"/>
              <a:t>다섯째 수준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ct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E49C63-4F27-4719-B3F8-01650AF246C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2800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64344" y="144464"/>
            <a:ext cx="89154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15" tIns="34208" rIns="68415" bIns="34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/>
              <a:t>Click To Edit Title Style</a:t>
            </a:r>
          </a:p>
        </p:txBody>
      </p:sp>
      <p:grpSp>
        <p:nvGrpSpPr>
          <p:cNvPr id="128008" name="Group 8"/>
          <p:cNvGrpSpPr>
            <a:grpSpLocks/>
          </p:cNvGrpSpPr>
          <p:nvPr/>
        </p:nvGrpSpPr>
        <p:grpSpPr bwMode="auto">
          <a:xfrm>
            <a:off x="271727" y="6381751"/>
            <a:ext cx="2806700" cy="288925"/>
            <a:chOff x="0" y="0"/>
            <a:chExt cx="1632" cy="182"/>
          </a:xfrm>
        </p:grpSpPr>
        <p:sp>
          <p:nvSpPr>
            <p:cNvPr id="128009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kern="10" spc="-73" dirty="0">
                  <a:solidFill>
                    <a:srgbClr val="5F5F5F"/>
                  </a:solidFill>
                  <a:latin typeface="Impact"/>
                  <a:cs typeface="Angsana New" pitchFamily="18" charset="-34"/>
                </a:rPr>
                <a:t>' LOGO '</a:t>
              </a:r>
              <a:endParaRPr lang="th-TH" sz="1500" kern="10" spc="-73" dirty="0">
                <a:solidFill>
                  <a:srgbClr val="5F5F5F"/>
                </a:solidFill>
                <a:latin typeface="Impact"/>
                <a:cs typeface="Angsana New" pitchFamily="18" charset="-34"/>
              </a:endParaRPr>
            </a:p>
          </p:txBody>
        </p:sp>
        <p:sp>
          <p:nvSpPr>
            <p:cNvPr id="128010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kern="10" spc="-42" dirty="0"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  <a:endParaRPr lang="th-TH" sz="800" b="1" kern="10" spc="-42" dirty="0">
                <a:solidFill>
                  <a:srgbClr val="5F5F5F"/>
                </a:solidFill>
                <a:latin typeface="Arial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0625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9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  <p:sldLayoutId id="2147484626" r:id="rId8"/>
    <p:sldLayoutId id="2147484627" r:id="rId9"/>
    <p:sldLayoutId id="2147484628" r:id="rId10"/>
    <p:sldLayoutId id="2147484629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90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6pPr>
      <a:lvl7pPr marL="95781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7pPr>
      <a:lvl8pPr marL="1436724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8pPr>
      <a:lvl9pPr marL="1915631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9181" indent="-359181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8225" indent="-299317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7270" indent="-239454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6177" indent="-239454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5085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3993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2901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1809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0717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2" name="Picture 58" descr="바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906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1287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th-TH"/>
              <a:t>마스터 텍스트 스타일을 편집합니다</a:t>
            </a:r>
          </a:p>
          <a:p>
            <a:pPr lvl="1"/>
            <a:r>
              <a:rPr lang="ko-KR" altLang="th-TH"/>
              <a:t>둘째 수준</a:t>
            </a:r>
          </a:p>
          <a:p>
            <a:pPr lvl="2"/>
            <a:r>
              <a:rPr lang="ko-KR" altLang="th-TH"/>
              <a:t>셋째 수준</a:t>
            </a:r>
          </a:p>
          <a:p>
            <a:pPr lvl="3"/>
            <a:r>
              <a:rPr lang="ko-KR" altLang="th-TH"/>
              <a:t>넷째 수준</a:t>
            </a:r>
          </a:p>
          <a:p>
            <a:pPr lvl="4"/>
            <a:r>
              <a:rPr lang="ko-KR" altLang="th-TH"/>
              <a:t>다섯째 수준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ct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C572D1-0E17-471C-AE72-CA12E54784D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25600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64344" y="144464"/>
            <a:ext cx="89154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15" tIns="34208" rIns="68415" bIns="34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/>
              <a:t>Click To Edit Title Style</a:t>
            </a:r>
          </a:p>
        </p:txBody>
      </p:sp>
      <p:grpSp>
        <p:nvGrpSpPr>
          <p:cNvPr id="256008" name="Group 8"/>
          <p:cNvGrpSpPr>
            <a:grpSpLocks/>
          </p:cNvGrpSpPr>
          <p:nvPr/>
        </p:nvGrpSpPr>
        <p:grpSpPr bwMode="auto">
          <a:xfrm>
            <a:off x="271727" y="6381751"/>
            <a:ext cx="2806700" cy="288925"/>
            <a:chOff x="0" y="0"/>
            <a:chExt cx="1632" cy="182"/>
          </a:xfrm>
        </p:grpSpPr>
        <p:sp>
          <p:nvSpPr>
            <p:cNvPr id="256009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kern="10" spc="-73" dirty="0">
                  <a:solidFill>
                    <a:srgbClr val="5F5F5F"/>
                  </a:solidFill>
                  <a:latin typeface="Impact"/>
                  <a:cs typeface="Angsana New" pitchFamily="18" charset="-34"/>
                </a:rPr>
                <a:t>' LOGO '</a:t>
              </a:r>
              <a:endParaRPr lang="th-TH" sz="1500" kern="10" spc="-73" dirty="0">
                <a:solidFill>
                  <a:srgbClr val="5F5F5F"/>
                </a:solidFill>
                <a:latin typeface="Impact"/>
                <a:cs typeface="Angsana New" pitchFamily="18" charset="-34"/>
              </a:endParaRPr>
            </a:p>
          </p:txBody>
        </p:sp>
        <p:sp>
          <p:nvSpPr>
            <p:cNvPr id="256010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kern="10" spc="-42" dirty="0"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  <a:endParaRPr lang="th-TH" sz="800" b="1" kern="10" spc="-42" dirty="0">
                <a:solidFill>
                  <a:srgbClr val="5F5F5F"/>
                </a:solidFill>
                <a:latin typeface="Arial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10643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90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6pPr>
      <a:lvl7pPr marL="95781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7pPr>
      <a:lvl8pPr marL="1436724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8pPr>
      <a:lvl9pPr marL="1915631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9181" indent="-359181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8225" indent="-299317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7270" indent="-239454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6177" indent="-239454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5085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3993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2901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1809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0717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47" descr="바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906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4344" y="144464"/>
            <a:ext cx="89154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15" tIns="34208" rIns="68415" bIns="34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/>
              <a:t>Click To Edit Title Style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1287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th-TH"/>
              <a:t>마스터 텍스트 스타일을 편집합니다</a:t>
            </a:r>
          </a:p>
          <a:p>
            <a:pPr lvl="1"/>
            <a:r>
              <a:rPr lang="ko-KR" altLang="th-TH"/>
              <a:t>둘째 수준</a:t>
            </a:r>
          </a:p>
          <a:p>
            <a:pPr lvl="2"/>
            <a:r>
              <a:rPr lang="ko-KR" altLang="th-TH"/>
              <a:t>셋째 수준</a:t>
            </a:r>
          </a:p>
          <a:p>
            <a:pPr lvl="3"/>
            <a:r>
              <a:rPr lang="ko-KR" altLang="th-TH"/>
              <a:t>넷째 수준</a:t>
            </a:r>
          </a:p>
          <a:p>
            <a:pPr lvl="4"/>
            <a:r>
              <a:rPr lang="ko-KR" altLang="th-TH"/>
              <a:t>다섯째 수준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ct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05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51AAD2-9445-4678-8BE8-DAC3B2BB14C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grpSp>
        <p:nvGrpSpPr>
          <p:cNvPr id="65544" name="Group 8"/>
          <p:cNvGrpSpPr>
            <a:grpSpLocks/>
          </p:cNvGrpSpPr>
          <p:nvPr/>
        </p:nvGrpSpPr>
        <p:grpSpPr bwMode="auto">
          <a:xfrm>
            <a:off x="271727" y="6381751"/>
            <a:ext cx="2806700" cy="288925"/>
            <a:chOff x="0" y="0"/>
            <a:chExt cx="1632" cy="182"/>
          </a:xfrm>
        </p:grpSpPr>
        <p:sp>
          <p:nvSpPr>
            <p:cNvPr id="65545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kern="10" spc="-73" dirty="0">
                  <a:solidFill>
                    <a:srgbClr val="5F5F5F"/>
                  </a:solidFill>
                  <a:latin typeface="Impact"/>
                  <a:cs typeface="Angsana New" pitchFamily="18" charset="-34"/>
                </a:rPr>
                <a:t>' LOGO '</a:t>
              </a:r>
              <a:endParaRPr lang="th-TH" sz="1500" kern="10" spc="-73" dirty="0">
                <a:solidFill>
                  <a:srgbClr val="5F5F5F"/>
                </a:solidFill>
                <a:latin typeface="Impact"/>
                <a:cs typeface="Angsana New" pitchFamily="18" charset="-34"/>
              </a:endParaRPr>
            </a:p>
          </p:txBody>
        </p:sp>
        <p:sp>
          <p:nvSpPr>
            <p:cNvPr id="65546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kern="10" spc="-42" dirty="0"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  <a:endParaRPr lang="th-TH" sz="800" b="1" kern="10" spc="-42" dirty="0">
                <a:solidFill>
                  <a:srgbClr val="5F5F5F"/>
                </a:solidFill>
                <a:latin typeface="Arial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8022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8" r:id="rId2"/>
    <p:sldLayoutId id="2147484789" r:id="rId3"/>
    <p:sldLayoutId id="2147484790" r:id="rId4"/>
    <p:sldLayoutId id="2147484791" r:id="rId5"/>
    <p:sldLayoutId id="2147484792" r:id="rId6"/>
    <p:sldLayoutId id="2147484793" r:id="rId7"/>
    <p:sldLayoutId id="2147484794" r:id="rId8"/>
    <p:sldLayoutId id="2147484795" r:id="rId9"/>
    <p:sldLayoutId id="2147484796" r:id="rId10"/>
    <p:sldLayoutId id="214748479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90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6pPr>
      <a:lvl7pPr marL="95781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7pPr>
      <a:lvl8pPr marL="1436724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8pPr>
      <a:lvl9pPr marL="1915631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576933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9181" indent="-359181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8225" indent="-299317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7270" indent="-239454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6177" indent="-239454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5085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3993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2901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1809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0717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58" descr="바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906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1287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th-TH"/>
              <a:t>마스터 텍스트 스타일을 편집합니다</a:t>
            </a:r>
          </a:p>
          <a:p>
            <a:pPr lvl="1"/>
            <a:r>
              <a:rPr lang="ko-KR" altLang="th-TH"/>
              <a:t>둘째 수준</a:t>
            </a:r>
          </a:p>
          <a:p>
            <a:pPr lvl="2"/>
            <a:r>
              <a:rPr lang="ko-KR" altLang="th-TH"/>
              <a:t>셋째 수준</a:t>
            </a:r>
          </a:p>
          <a:p>
            <a:pPr lvl="3"/>
            <a:r>
              <a:rPr lang="ko-KR" altLang="th-TH"/>
              <a:t>넷째 수준</a:t>
            </a:r>
          </a:p>
          <a:p>
            <a:pPr lvl="4"/>
            <a:r>
              <a:rPr lang="ko-KR" altLang="th-TH"/>
              <a:t>다섯째 수준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ct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8415" tIns="34208" rIns="68415" bIns="34208" numCol="1" anchor="t" anchorCtr="0" compatLnSpc="1">
            <a:prstTxWarp prst="textNoShape">
              <a:avLst/>
            </a:prstTxWarp>
          </a:bodyPr>
          <a:lstStyle>
            <a:lvl1pPr algn="r" latinLnBrk="1">
              <a:defRPr sz="1500">
                <a:solidFill>
                  <a:srgbClr val="000000"/>
                </a:solidFill>
                <a:latin typeface="Gulim" pitchFamily="34" charset="-127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47E82C-1E3C-4A64-AB56-8908BB79019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9933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64344" y="144464"/>
            <a:ext cx="89154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15" tIns="34208" rIns="68415" bIns="34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ko-KR"/>
              <a:t>Click To Edit Title Style</a:t>
            </a:r>
          </a:p>
        </p:txBody>
      </p:sp>
      <p:grpSp>
        <p:nvGrpSpPr>
          <p:cNvPr id="99336" name="Group 8"/>
          <p:cNvGrpSpPr>
            <a:grpSpLocks/>
          </p:cNvGrpSpPr>
          <p:nvPr/>
        </p:nvGrpSpPr>
        <p:grpSpPr bwMode="auto">
          <a:xfrm>
            <a:off x="271727" y="6381751"/>
            <a:ext cx="2806700" cy="288925"/>
            <a:chOff x="0" y="0"/>
            <a:chExt cx="1632" cy="182"/>
          </a:xfrm>
        </p:grpSpPr>
        <p:sp>
          <p:nvSpPr>
            <p:cNvPr id="99337" name="WordArt 25"/>
            <p:cNvSpPr>
              <a:spLocks noChangeArrowheads="1" noChangeShapeType="1" noTextEdit="1"/>
            </p:cNvSpPr>
            <p:nvPr/>
          </p:nvSpPr>
          <p:spPr bwMode="auto">
            <a:xfrm>
              <a:off x="0" y="0"/>
              <a:ext cx="726" cy="182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kern="10" spc="-73" dirty="0">
                  <a:solidFill>
                    <a:srgbClr val="5F5F5F"/>
                  </a:solidFill>
                  <a:latin typeface="Impact"/>
                  <a:cs typeface="Angsana New" pitchFamily="18" charset="-34"/>
                </a:rPr>
                <a:t>' LOGO '</a:t>
              </a:r>
              <a:endParaRPr lang="th-TH" sz="1500" kern="10" spc="-73" dirty="0">
                <a:solidFill>
                  <a:srgbClr val="5F5F5F"/>
                </a:solidFill>
                <a:latin typeface="Impact"/>
                <a:cs typeface="Angsana New" pitchFamily="18" charset="-34"/>
              </a:endParaRPr>
            </a:p>
          </p:txBody>
        </p:sp>
        <p:sp>
          <p:nvSpPr>
            <p:cNvPr id="99338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724" y="136"/>
              <a:ext cx="908" cy="46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kern="10" spc="-42" dirty="0">
                  <a:solidFill>
                    <a:srgbClr val="5F5F5F"/>
                  </a:solidFill>
                  <a:latin typeface="Arial"/>
                  <a:cs typeface="Arial"/>
                </a:rPr>
                <a:t>COMPANY LOGOTYPE INSERT</a:t>
              </a:r>
              <a:endParaRPr lang="th-TH" sz="800" b="1" kern="10" spc="-42" dirty="0">
                <a:solidFill>
                  <a:srgbClr val="5F5F5F"/>
                </a:solidFill>
                <a:latin typeface="Arial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509211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6" r:id="rId1"/>
    <p:sldLayoutId id="2147484897" r:id="rId2"/>
    <p:sldLayoutId id="2147484898" r:id="rId3"/>
    <p:sldLayoutId id="2147484899" r:id="rId4"/>
    <p:sldLayoutId id="2147484900" r:id="rId5"/>
    <p:sldLayoutId id="2147484901" r:id="rId6"/>
    <p:sldLayoutId id="2147484902" r:id="rId7"/>
    <p:sldLayoutId id="2147484903" r:id="rId8"/>
    <p:sldLayoutId id="2147484904" r:id="rId9"/>
    <p:sldLayoutId id="2147484905" r:id="rId10"/>
    <p:sldLayoutId id="2147484906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+mj-lt"/>
          <a:ea typeface="+mj-ea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  <a:cs typeface="HY헤드라인M"/>
        </a:defRPr>
      </a:lvl5pPr>
      <a:lvl6pPr marL="478908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6pPr>
      <a:lvl7pPr marL="957816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7pPr>
      <a:lvl8pPr marL="1436724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8pPr>
      <a:lvl9pPr marL="1915631" algn="l" rtl="0" eaLnBrk="0" fontAlgn="base" latinLnBrk="1" hangingPunct="0">
        <a:spcBef>
          <a:spcPct val="0"/>
        </a:spcBef>
        <a:spcAft>
          <a:spcPct val="0"/>
        </a:spcAft>
        <a:defRPr sz="3800">
          <a:solidFill>
            <a:srgbClr val="024474"/>
          </a:solidFill>
          <a:latin typeface="HY헤드라인M" pitchFamily="2" charset="-127"/>
          <a:ea typeface="HY헤드라인M" pitchFamily="2" charset="-127"/>
        </a:defRPr>
      </a:lvl9pPr>
    </p:titleStyle>
    <p:bodyStyle>
      <a:lvl1pPr marL="359181" indent="-359181" algn="l" rtl="0" eaLnBrk="0" fontAlgn="base" latinLnBrk="1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Gulim"/>
        </a:defRPr>
      </a:lvl1pPr>
      <a:lvl2pPr marL="778225" indent="-299317" algn="l" rtl="0" eaLnBrk="0" fontAlgn="base" latinLnBrk="1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ea typeface="+mn-ea"/>
          <a:cs typeface="Gulim"/>
        </a:defRPr>
      </a:lvl2pPr>
      <a:lvl3pPr marL="1197270" indent="-239454" algn="l" rtl="0" eaLnBrk="0" fontAlgn="base" latinLnBrk="1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Gulim"/>
        </a:defRPr>
      </a:lvl3pPr>
      <a:lvl4pPr marL="1676177" indent="-239454" algn="l" rtl="0" eaLnBrk="0" fontAlgn="base" latinLnBrk="1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Gulim"/>
        </a:defRPr>
      </a:lvl4pPr>
      <a:lvl5pPr marL="2155085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Gulim"/>
        </a:defRPr>
      </a:lvl5pPr>
      <a:lvl6pPr marL="2633993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2901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1809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0717" indent="-239454" algn="l" rtl="0" eaLnBrk="0" fontAlgn="base" latinLnBrk="1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th-TH"/>
      </a:defPPr>
      <a:lvl1pPr marL="0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8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6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4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1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39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47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55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63" algn="l" defTabSz="957816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กลุ่ม 102"/>
          <p:cNvGrpSpPr/>
          <p:nvPr/>
        </p:nvGrpSpPr>
        <p:grpSpPr>
          <a:xfrm>
            <a:off x="35806" y="-27383"/>
            <a:ext cx="9841853" cy="6792254"/>
            <a:chOff x="35806" y="-27383"/>
            <a:chExt cx="9841853" cy="6792254"/>
          </a:xfrm>
        </p:grpSpPr>
        <p:sp>
          <p:nvSpPr>
            <p:cNvPr id="48" name="สี่เหลี่ยมมุมมน 21">
              <a:extLst>
                <a:ext uri="{FF2B5EF4-FFF2-40B4-BE49-F238E27FC236}">
                  <a16:creationId xmlns="" xmlns:a16="http://schemas.microsoft.com/office/drawing/2014/main" id="{372807DF-68EE-4572-95D5-5BA80BC045C0}"/>
                </a:ext>
              </a:extLst>
            </p:cNvPr>
            <p:cNvSpPr/>
            <p:nvPr/>
          </p:nvSpPr>
          <p:spPr>
            <a:xfrm>
              <a:off x="56754" y="21624"/>
              <a:ext cx="9749499" cy="384025"/>
            </a:xfrm>
            <a:prstGeom prst="roundRect">
              <a:avLst>
                <a:gd name="adj" fmla="val 843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15" tIns="34208" rIns="68415" bIns="34208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th-TH" sz="2900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7EE58E48-9A20-4FEC-9E3E-AA4CEED86169}"/>
                </a:ext>
              </a:extLst>
            </p:cNvPr>
            <p:cNvSpPr txBox="1"/>
            <p:nvPr/>
          </p:nvSpPr>
          <p:spPr>
            <a:xfrm>
              <a:off x="1044990" y="-27383"/>
              <a:ext cx="8761263" cy="515360"/>
            </a:xfrm>
            <a:prstGeom prst="rect">
              <a:avLst/>
            </a:prstGeom>
            <a:noFill/>
          </p:spPr>
          <p:txBody>
            <a:bodyPr wrap="square" lIns="68415" tIns="34208" rIns="68415" bIns="34208">
              <a:spAutoFit/>
            </a:bodyPr>
            <a:lstStyle/>
            <a:p>
              <a:pPr algn="ctr">
                <a:defRPr/>
              </a:pPr>
              <a:r>
                <a:rPr lang="th-TH" sz="2900" b="1" dirty="0">
                  <a:ln w="12700" cmpd="sng">
                    <a:noFill/>
                    <a:prstDash val="solid"/>
                  </a:ln>
                  <a:solidFill>
                    <a:srgbClr val="4BACC6">
                      <a:lumMod val="75000"/>
                    </a:srgbClr>
                  </a:solidFill>
                  <a:latin typeface="TH SarabunPSK" pitchFamily="34" charset="-34"/>
                  <a:cs typeface="TH SarabunPSK" pitchFamily="34" charset="-34"/>
                </a:rPr>
                <a:t>แผนที่แสดงทิศทางการไหลของ</a:t>
              </a:r>
              <a:r>
                <a:rPr lang="th-TH" sz="2900" b="1" dirty="0" smtClean="0">
                  <a:ln w="12700" cmpd="sng">
                    <a:noFill/>
                    <a:prstDash val="solid"/>
                  </a:ln>
                  <a:solidFill>
                    <a:srgbClr val="4BACC6">
                      <a:lumMod val="75000"/>
                    </a:srgbClr>
                  </a:solidFill>
                  <a:latin typeface="TH SarabunPSK" pitchFamily="34" charset="-34"/>
                  <a:cs typeface="TH SarabunPSK" pitchFamily="34" charset="-34"/>
                </a:rPr>
                <a:t>น้ำ และทิศทางน้ำหลาก จังหวัด</a:t>
              </a:r>
              <a:r>
                <a:rPr lang="th-TH" sz="2900" b="1" dirty="0">
                  <a:ln w="12700" cmpd="sng">
                    <a:noFill/>
                    <a:prstDash val="solid"/>
                  </a:ln>
                  <a:solidFill>
                    <a:srgbClr val="4BACC6">
                      <a:lumMod val="75000"/>
                    </a:srgbClr>
                  </a:solidFill>
                  <a:latin typeface="TH SarabunPSK" pitchFamily="34" charset="-34"/>
                  <a:cs typeface="TH SarabunPSK" pitchFamily="34" charset="-34"/>
                </a:rPr>
                <a:t>สกลนคร</a:t>
              </a:r>
              <a:endParaRPr lang="en-US" sz="2900" b="1" dirty="0">
                <a:ln w="12700" cmpd="sng">
                  <a:noFill/>
                  <a:prstDash val="solid"/>
                </a:ln>
                <a:solidFill>
                  <a:srgbClr val="4BACC6">
                    <a:lumMod val="75000"/>
                  </a:srgb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pic>
          <p:nvPicPr>
            <p:cNvPr id="50" name="รูปภาพ 14">
              <a:extLst>
                <a:ext uri="{FF2B5EF4-FFF2-40B4-BE49-F238E27FC236}">
                  <a16:creationId xmlns="" xmlns:a16="http://schemas.microsoft.com/office/drawing/2014/main" id="{D074C06A-3922-4087-AF31-A1D135AA1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4515" y="44940"/>
              <a:ext cx="329236" cy="3607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รูปภาพ 15">
              <a:extLst>
                <a:ext uri="{FF2B5EF4-FFF2-40B4-BE49-F238E27FC236}">
                  <a16:creationId xmlns="" xmlns:a16="http://schemas.microsoft.com/office/drawing/2014/main" id="{11310D8D-A284-41CB-A6EA-FFD978B6F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3342" y="50945"/>
              <a:ext cx="393887" cy="380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รูปภาพ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12" t="1884" r="837" b="1053"/>
            <a:stretch/>
          </p:blipFill>
          <p:spPr>
            <a:xfrm>
              <a:off x="35806" y="451714"/>
              <a:ext cx="9841853" cy="6313157"/>
            </a:xfrm>
            <a:prstGeom prst="rect">
              <a:avLst/>
            </a:prstGeom>
          </p:spPr>
        </p:pic>
        <p:cxnSp>
          <p:nvCxnSpPr>
            <p:cNvPr id="56" name="ลูกศรเชื่อมต่อแบบตรง 55"/>
            <p:cNvCxnSpPr/>
            <p:nvPr/>
          </p:nvCxnSpPr>
          <p:spPr>
            <a:xfrm flipV="1">
              <a:off x="1681559" y="1988840"/>
              <a:ext cx="260412" cy="30886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ลูกศรเชื่อมต่อแบบตรง 56"/>
            <p:cNvCxnSpPr/>
            <p:nvPr/>
          </p:nvCxnSpPr>
          <p:spPr>
            <a:xfrm flipV="1">
              <a:off x="3002783" y="1700808"/>
              <a:ext cx="156017" cy="102894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ลูกศรเชื่อมต่อแบบตรง 57"/>
            <p:cNvCxnSpPr/>
            <p:nvPr/>
          </p:nvCxnSpPr>
          <p:spPr>
            <a:xfrm flipV="1">
              <a:off x="3470835" y="1196752"/>
              <a:ext cx="156017" cy="102894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ลูกศรเชื่อมต่อแบบตรง 58"/>
            <p:cNvCxnSpPr/>
            <p:nvPr/>
          </p:nvCxnSpPr>
          <p:spPr>
            <a:xfrm>
              <a:off x="4094905" y="1078507"/>
              <a:ext cx="234026" cy="46238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ลูกศรเชื่อมต่อแบบตรง 59"/>
            <p:cNvCxnSpPr/>
            <p:nvPr/>
          </p:nvCxnSpPr>
          <p:spPr>
            <a:xfrm>
              <a:off x="5655078" y="1114010"/>
              <a:ext cx="234026" cy="46238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ลูกศรเชื่อมต่อแบบตรง 61"/>
            <p:cNvCxnSpPr/>
            <p:nvPr/>
          </p:nvCxnSpPr>
          <p:spPr>
            <a:xfrm flipV="1">
              <a:off x="6357156" y="1248199"/>
              <a:ext cx="156017" cy="113130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ลูกศรเชื่อมต่อแบบตรง 62"/>
            <p:cNvCxnSpPr/>
            <p:nvPr/>
          </p:nvCxnSpPr>
          <p:spPr>
            <a:xfrm>
              <a:off x="7293260" y="1412776"/>
              <a:ext cx="234026" cy="144016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ลูกศรเชื่อมต่อแบบตรง 63"/>
            <p:cNvCxnSpPr/>
            <p:nvPr/>
          </p:nvCxnSpPr>
          <p:spPr>
            <a:xfrm>
              <a:off x="9243477" y="3284984"/>
              <a:ext cx="0" cy="216024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ลูกศรเชื่อมต่อแบบตรง 65"/>
            <p:cNvCxnSpPr/>
            <p:nvPr/>
          </p:nvCxnSpPr>
          <p:spPr>
            <a:xfrm>
              <a:off x="8775425" y="6093296"/>
              <a:ext cx="0" cy="216024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ลูกศรเชื่อมต่อแบบตรง 66"/>
            <p:cNvCxnSpPr/>
            <p:nvPr/>
          </p:nvCxnSpPr>
          <p:spPr>
            <a:xfrm flipH="1">
              <a:off x="9087460" y="4725144"/>
              <a:ext cx="78009" cy="216024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ลูกศรเชื่อมต่อแบบตรง 69"/>
            <p:cNvCxnSpPr/>
            <p:nvPr/>
          </p:nvCxnSpPr>
          <p:spPr>
            <a:xfrm>
              <a:off x="2456723" y="3537585"/>
              <a:ext cx="182404" cy="10551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ลูกศรเชื่อมต่อแบบตรง 71"/>
            <p:cNvCxnSpPr/>
            <p:nvPr/>
          </p:nvCxnSpPr>
          <p:spPr>
            <a:xfrm flipV="1">
              <a:off x="3377937" y="3216261"/>
              <a:ext cx="170907" cy="49332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ลูกศรเชื่อมต่อแบบตรง 73"/>
            <p:cNvCxnSpPr/>
            <p:nvPr/>
          </p:nvCxnSpPr>
          <p:spPr>
            <a:xfrm flipH="1" flipV="1">
              <a:off x="4015050" y="2492896"/>
              <a:ext cx="117013" cy="144016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ลูกศรเชื่อมต่อแบบตรง 76"/>
            <p:cNvCxnSpPr/>
            <p:nvPr/>
          </p:nvCxnSpPr>
          <p:spPr>
            <a:xfrm flipV="1">
              <a:off x="4796983" y="1700808"/>
              <a:ext cx="107421" cy="102894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ลูกศรเชื่อมต่อแบบตรง 78"/>
            <p:cNvCxnSpPr/>
            <p:nvPr/>
          </p:nvCxnSpPr>
          <p:spPr>
            <a:xfrm flipV="1">
              <a:off x="4211918" y="3164810"/>
              <a:ext cx="195022" cy="120174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ลูกศรเชื่อมต่อแบบตรง 80"/>
            <p:cNvCxnSpPr/>
            <p:nvPr/>
          </p:nvCxnSpPr>
          <p:spPr>
            <a:xfrm flipV="1">
              <a:off x="3555483" y="3876055"/>
              <a:ext cx="13194" cy="144016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ลูกศรเชื่อมต่อแบบตรง 82"/>
            <p:cNvCxnSpPr/>
            <p:nvPr/>
          </p:nvCxnSpPr>
          <p:spPr>
            <a:xfrm flipV="1">
              <a:off x="3675969" y="4130030"/>
              <a:ext cx="156017" cy="72008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ลูกศรเชื่อมต่อแบบตรง 84"/>
            <p:cNvCxnSpPr/>
            <p:nvPr/>
          </p:nvCxnSpPr>
          <p:spPr>
            <a:xfrm flipV="1">
              <a:off x="3227300" y="4365105"/>
              <a:ext cx="156017" cy="72008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ลูกศรเชื่อมต่อแบบตรง 87"/>
            <p:cNvCxnSpPr/>
            <p:nvPr/>
          </p:nvCxnSpPr>
          <p:spPr>
            <a:xfrm flipV="1">
              <a:off x="4128646" y="5020452"/>
              <a:ext cx="156017" cy="72008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ลูกศรเชื่อมต่อแบบตรง 88"/>
            <p:cNvCxnSpPr/>
            <p:nvPr/>
          </p:nvCxnSpPr>
          <p:spPr>
            <a:xfrm flipV="1">
              <a:off x="4687673" y="5589240"/>
              <a:ext cx="156017" cy="72008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ลูกศรเชื่อมต่อแบบตรง 89"/>
            <p:cNvCxnSpPr/>
            <p:nvPr/>
          </p:nvCxnSpPr>
          <p:spPr>
            <a:xfrm>
              <a:off x="5729787" y="4905165"/>
              <a:ext cx="84608" cy="115288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ลูกศรเชื่อมต่อแบบตรง 91"/>
            <p:cNvCxnSpPr/>
            <p:nvPr/>
          </p:nvCxnSpPr>
          <p:spPr>
            <a:xfrm>
              <a:off x="5570470" y="5457202"/>
              <a:ext cx="159317" cy="132038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ลูกศรเชื่อมต่อแบบตรง 94"/>
            <p:cNvCxnSpPr/>
            <p:nvPr/>
          </p:nvCxnSpPr>
          <p:spPr>
            <a:xfrm>
              <a:off x="5729788" y="5822485"/>
              <a:ext cx="159317" cy="16636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ลูกศรเชื่อมต่อแบบตรง 96"/>
            <p:cNvCxnSpPr/>
            <p:nvPr/>
          </p:nvCxnSpPr>
          <p:spPr>
            <a:xfrm flipV="1">
              <a:off x="5335315" y="5020453"/>
              <a:ext cx="44462" cy="108012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ลูกศรเชื่อมต่อแบบตรง 98"/>
            <p:cNvCxnSpPr/>
            <p:nvPr/>
          </p:nvCxnSpPr>
          <p:spPr>
            <a:xfrm flipV="1">
              <a:off x="4250923" y="6093296"/>
              <a:ext cx="101908" cy="144016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ลูกศรเชื่อมต่อแบบตรง 101"/>
            <p:cNvCxnSpPr/>
            <p:nvPr/>
          </p:nvCxnSpPr>
          <p:spPr>
            <a:xfrm>
              <a:off x="3675969" y="6347038"/>
              <a:ext cx="178078" cy="0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ลูกศรเชื่อมต่อแบบตรง 112"/>
            <p:cNvCxnSpPr/>
            <p:nvPr/>
          </p:nvCxnSpPr>
          <p:spPr>
            <a:xfrm flipV="1">
              <a:off x="6435165" y="2432809"/>
              <a:ext cx="195022" cy="120174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ลูกศรเชื่อมต่อแบบตรง 113"/>
            <p:cNvCxnSpPr/>
            <p:nvPr/>
          </p:nvCxnSpPr>
          <p:spPr>
            <a:xfrm flipV="1">
              <a:off x="8229364" y="3417410"/>
              <a:ext cx="195022" cy="120174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ลูกศรเชื่อมต่อแบบตรง 114"/>
            <p:cNvCxnSpPr/>
            <p:nvPr/>
          </p:nvCxnSpPr>
          <p:spPr>
            <a:xfrm>
              <a:off x="8244996" y="6102312"/>
              <a:ext cx="111761" cy="82154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40"/>
            <p:cNvSpPr txBox="1"/>
            <p:nvPr/>
          </p:nvSpPr>
          <p:spPr>
            <a:xfrm>
              <a:off x="823336" y="2051557"/>
              <a:ext cx="715247" cy="330694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700" b="1" dirty="0">
                  <a:solidFill>
                    <a:srgbClr val="0070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ลำน้ำยาม</a:t>
              </a:r>
            </a:p>
          </p:txBody>
        </p:sp>
        <p:sp>
          <p:nvSpPr>
            <p:cNvPr id="118" name="TextBox 40"/>
            <p:cNvSpPr txBox="1"/>
            <p:nvPr/>
          </p:nvSpPr>
          <p:spPr>
            <a:xfrm>
              <a:off x="3893075" y="590491"/>
              <a:ext cx="1154470" cy="392250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2100" b="1" dirty="0">
                  <a:solidFill>
                    <a:srgbClr val="007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แม่น้ำสงคราม</a:t>
              </a:r>
            </a:p>
          </p:txBody>
        </p:sp>
        <p:sp>
          <p:nvSpPr>
            <p:cNvPr id="119" name="TextBox 40"/>
            <p:cNvSpPr txBox="1"/>
            <p:nvPr/>
          </p:nvSpPr>
          <p:spPr>
            <a:xfrm>
              <a:off x="8682540" y="5612788"/>
              <a:ext cx="1091953" cy="515360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2900" b="1" dirty="0">
                  <a:solidFill>
                    <a:srgbClr val="007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แม่น้ำโขง</a:t>
              </a:r>
            </a:p>
          </p:txBody>
        </p:sp>
        <p:sp>
          <p:nvSpPr>
            <p:cNvPr id="120" name="TextBox 40"/>
            <p:cNvSpPr txBox="1"/>
            <p:nvPr/>
          </p:nvSpPr>
          <p:spPr>
            <a:xfrm rot="18902597">
              <a:off x="6376757" y="2520208"/>
              <a:ext cx="506857" cy="253750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200" b="1" dirty="0">
                  <a:solidFill>
                    <a:srgbClr val="0070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ห้วยทวย</a:t>
              </a:r>
            </a:p>
          </p:txBody>
        </p:sp>
        <p:sp>
          <p:nvSpPr>
            <p:cNvPr id="121" name="TextBox 40"/>
            <p:cNvSpPr txBox="1"/>
            <p:nvPr/>
          </p:nvSpPr>
          <p:spPr>
            <a:xfrm rot="20926511">
              <a:off x="7706203" y="3666710"/>
              <a:ext cx="562963" cy="253750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200" b="1" dirty="0">
                  <a:solidFill>
                    <a:srgbClr val="0070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ห้วยบังกอ</a:t>
              </a:r>
            </a:p>
          </p:txBody>
        </p:sp>
        <p:sp>
          <p:nvSpPr>
            <p:cNvPr id="122" name="TextBox 40"/>
            <p:cNvSpPr txBox="1"/>
            <p:nvPr/>
          </p:nvSpPr>
          <p:spPr>
            <a:xfrm rot="3949087">
              <a:off x="7525205" y="5368669"/>
              <a:ext cx="487621" cy="253750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200" b="1" dirty="0" smtClean="0">
                  <a:solidFill>
                    <a:srgbClr val="0070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ลำน้ำบัง</a:t>
              </a:r>
              <a:endParaRPr lang="th-TH" sz="1200" b="1" dirty="0">
                <a:solidFill>
                  <a:srgbClr val="0070FF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23" name="TextBox 40"/>
            <p:cNvSpPr txBox="1"/>
            <p:nvPr/>
          </p:nvSpPr>
          <p:spPr>
            <a:xfrm>
              <a:off x="2118240" y="3096317"/>
              <a:ext cx="647921" cy="330694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700" b="1" dirty="0">
                  <a:solidFill>
                    <a:srgbClr val="007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ลำน้ำ</a:t>
              </a:r>
              <a:r>
                <a:rPr lang="th-TH" sz="1700" b="1" dirty="0" err="1">
                  <a:solidFill>
                    <a:srgbClr val="007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อูน</a:t>
              </a:r>
              <a:endParaRPr lang="th-TH" sz="1700" b="1" dirty="0">
                <a:solidFill>
                  <a:srgbClr val="007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25" name="TextBox 40"/>
            <p:cNvSpPr txBox="1"/>
            <p:nvPr/>
          </p:nvSpPr>
          <p:spPr>
            <a:xfrm rot="1596496">
              <a:off x="6044417" y="5980388"/>
              <a:ext cx="625479" cy="330694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700" b="1" dirty="0">
                  <a:solidFill>
                    <a:srgbClr val="007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ลำน้ำก่ำ</a:t>
              </a:r>
            </a:p>
          </p:txBody>
        </p:sp>
        <p:sp>
          <p:nvSpPr>
            <p:cNvPr id="126" name="TextBox 40"/>
            <p:cNvSpPr txBox="1"/>
            <p:nvPr/>
          </p:nvSpPr>
          <p:spPr>
            <a:xfrm rot="18123948">
              <a:off x="3974852" y="5717398"/>
              <a:ext cx="641509" cy="330694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700" b="1" dirty="0">
                  <a:solidFill>
                    <a:srgbClr val="007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ลำน้ำพุง</a:t>
              </a:r>
            </a:p>
          </p:txBody>
        </p:sp>
        <p:sp>
          <p:nvSpPr>
            <p:cNvPr id="133" name="TextBox 40"/>
            <p:cNvSpPr txBox="1"/>
            <p:nvPr/>
          </p:nvSpPr>
          <p:spPr>
            <a:xfrm>
              <a:off x="7704832" y="1378723"/>
              <a:ext cx="1091953" cy="515360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2900" b="1" dirty="0">
                  <a:solidFill>
                    <a:srgbClr val="007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แม่น้ำโขง</a:t>
              </a:r>
            </a:p>
          </p:txBody>
        </p:sp>
        <p:sp>
          <p:nvSpPr>
            <p:cNvPr id="134" name="TextBox 40"/>
            <p:cNvSpPr txBox="1"/>
            <p:nvPr/>
          </p:nvSpPr>
          <p:spPr>
            <a:xfrm>
              <a:off x="7793908" y="6324419"/>
              <a:ext cx="914020" cy="269139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300" b="1" dirty="0" err="1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ปตร</a:t>
              </a:r>
              <a:r>
                <a:rPr lang="th-TH" sz="1300" b="1" dirty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.ธรณิศนฤมิต</a:t>
              </a:r>
            </a:p>
          </p:txBody>
        </p:sp>
        <p:sp>
          <p:nvSpPr>
            <p:cNvPr id="135" name="TextBox 40"/>
            <p:cNvSpPr txBox="1"/>
            <p:nvPr/>
          </p:nvSpPr>
          <p:spPr>
            <a:xfrm>
              <a:off x="6710503" y="6228340"/>
              <a:ext cx="760131" cy="269139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300" b="1" dirty="0" err="1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ปตร</a:t>
              </a:r>
              <a:r>
                <a:rPr lang="th-TH" sz="1300" b="1" dirty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.บ้านนาคู่</a:t>
              </a:r>
            </a:p>
          </p:txBody>
        </p:sp>
        <p:sp>
          <p:nvSpPr>
            <p:cNvPr id="136" name="TextBox 40"/>
            <p:cNvSpPr txBox="1"/>
            <p:nvPr/>
          </p:nvSpPr>
          <p:spPr>
            <a:xfrm>
              <a:off x="4206656" y="1947894"/>
              <a:ext cx="647921" cy="330694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700" b="1" dirty="0">
                  <a:solidFill>
                    <a:srgbClr val="007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ลำน้ำ</a:t>
              </a:r>
              <a:r>
                <a:rPr lang="th-TH" sz="1700" b="1" dirty="0" err="1">
                  <a:solidFill>
                    <a:srgbClr val="007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อูน</a:t>
              </a:r>
              <a:endParaRPr lang="th-TH" sz="1700" b="1" dirty="0">
                <a:solidFill>
                  <a:srgbClr val="007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37" name="TextBox 40"/>
            <p:cNvSpPr txBox="1"/>
            <p:nvPr/>
          </p:nvSpPr>
          <p:spPr>
            <a:xfrm>
              <a:off x="6364624" y="5590790"/>
              <a:ext cx="886769" cy="269139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300" b="1" dirty="0" err="1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ปตร</a:t>
              </a:r>
              <a:r>
                <a:rPr lang="th-TH" sz="1300" b="1" dirty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.บ้านนาขาม</a:t>
              </a:r>
            </a:p>
          </p:txBody>
        </p:sp>
        <p:sp>
          <p:nvSpPr>
            <p:cNvPr id="138" name="TextBox 40"/>
            <p:cNvSpPr txBox="1"/>
            <p:nvPr/>
          </p:nvSpPr>
          <p:spPr>
            <a:xfrm>
              <a:off x="5844842" y="5074459"/>
              <a:ext cx="955698" cy="269139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300" b="1" dirty="0" err="1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ปตร</a:t>
              </a:r>
              <a:r>
                <a:rPr lang="th-TH" sz="1300" b="1" dirty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.บ้านหนองบึง</a:t>
              </a:r>
            </a:p>
          </p:txBody>
        </p:sp>
        <p:sp>
          <p:nvSpPr>
            <p:cNvPr id="139" name="TextBox 40"/>
            <p:cNvSpPr txBox="1"/>
            <p:nvPr/>
          </p:nvSpPr>
          <p:spPr>
            <a:xfrm>
              <a:off x="5208257" y="4594257"/>
              <a:ext cx="678379" cy="269139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300" b="1" dirty="0" err="1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ปตร</a:t>
              </a:r>
              <a:r>
                <a:rPr lang="th-TH" sz="1300" b="1" dirty="0">
                  <a:solidFill>
                    <a:srgbClr val="FF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.สุรัสวดี</a:t>
              </a:r>
            </a:p>
          </p:txBody>
        </p:sp>
        <p:sp>
          <p:nvSpPr>
            <p:cNvPr id="140" name="TextBox 40"/>
            <p:cNvSpPr txBox="1"/>
            <p:nvPr/>
          </p:nvSpPr>
          <p:spPr>
            <a:xfrm>
              <a:off x="3749458" y="5151250"/>
              <a:ext cx="1029436" cy="299917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500" b="1" dirty="0" err="1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ปตร</a:t>
              </a:r>
              <a:r>
                <a:rPr lang="th-TH" sz="15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.น้ำพุง-น้ำก่ำ</a:t>
              </a:r>
            </a:p>
          </p:txBody>
        </p:sp>
        <p:sp>
          <p:nvSpPr>
            <p:cNvPr id="141" name="TextBox 40"/>
            <p:cNvSpPr txBox="1"/>
            <p:nvPr/>
          </p:nvSpPr>
          <p:spPr>
            <a:xfrm>
              <a:off x="6361631" y="4439543"/>
              <a:ext cx="1657813" cy="469194"/>
            </a:xfrm>
            <a:prstGeom prst="rect">
              <a:avLst/>
            </a:prstGeom>
            <a:noFill/>
            <a:effectLst>
              <a:glow rad="254000">
                <a:schemeClr val="accent4">
                  <a:satMod val="175000"/>
                  <a:alpha val="0"/>
                </a:schemeClr>
              </a:glow>
              <a:softEdge rad="0"/>
            </a:effectLst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คลองผันน้ำร่องช้างเผือก-ห้วยยาง</a:t>
              </a:r>
            </a:p>
            <a:p>
              <a:r>
                <a:rPr lang="th-TH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(</a:t>
              </a:r>
              <a:r>
                <a:rPr lang="en-US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Q=30 </a:t>
              </a:r>
              <a:r>
                <a:rPr lang="en-US" sz="1300" b="1" dirty="0" err="1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cms</a:t>
              </a:r>
              <a:r>
                <a:rPr lang="en-US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)</a:t>
              </a:r>
              <a:endParaRPr lang="th-TH" sz="1300" b="1" dirty="0">
                <a:solidFill>
                  <a:srgbClr val="9BBB59">
                    <a:lumMod val="50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42" name="TextBox 40"/>
            <p:cNvSpPr txBox="1"/>
            <p:nvPr/>
          </p:nvSpPr>
          <p:spPr>
            <a:xfrm>
              <a:off x="4418265" y="6165063"/>
              <a:ext cx="1909485" cy="469194"/>
            </a:xfrm>
            <a:prstGeom prst="rect">
              <a:avLst/>
            </a:prstGeom>
            <a:noFill/>
            <a:effectLst>
              <a:glow rad="254000">
                <a:schemeClr val="accent4">
                  <a:satMod val="175000"/>
                  <a:alpha val="0"/>
                </a:schemeClr>
              </a:glow>
              <a:softEdge rad="0"/>
            </a:effectLst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คลองผันน้ำหนองแซง-ห้วย</a:t>
              </a:r>
              <a:r>
                <a:rPr lang="th-TH" sz="1300" b="1" dirty="0" err="1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ซัน</a:t>
              </a:r>
              <a:r>
                <a:rPr lang="th-TH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-ห้วยยาง</a:t>
              </a:r>
            </a:p>
            <a:p>
              <a:r>
                <a:rPr lang="th-TH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(</a:t>
              </a:r>
              <a:r>
                <a:rPr lang="en-US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Q=25 </a:t>
              </a:r>
              <a:r>
                <a:rPr lang="en-US" sz="1300" b="1" dirty="0" err="1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cms</a:t>
              </a:r>
              <a:r>
                <a:rPr lang="en-US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)</a:t>
              </a:r>
              <a:endParaRPr lang="th-TH" sz="1300" b="1" dirty="0">
                <a:solidFill>
                  <a:srgbClr val="9BBB59">
                    <a:lumMod val="50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160" name="ลูกศรเชื่อมต่อแบบตรง 159"/>
            <p:cNvCxnSpPr>
              <a:stCxn id="140" idx="3"/>
            </p:cNvCxnSpPr>
            <p:nvPr/>
          </p:nvCxnSpPr>
          <p:spPr>
            <a:xfrm>
              <a:off x="4778894" y="5301209"/>
              <a:ext cx="238129" cy="39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ลูกศรเชื่อมต่อแบบตรง 163"/>
            <p:cNvCxnSpPr/>
            <p:nvPr/>
          </p:nvCxnSpPr>
          <p:spPr>
            <a:xfrm flipV="1">
              <a:off x="5292902" y="5724970"/>
              <a:ext cx="398350" cy="526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ลูกศรเชื่อมต่อแบบตรง 166"/>
            <p:cNvCxnSpPr/>
            <p:nvPr/>
          </p:nvCxnSpPr>
          <p:spPr>
            <a:xfrm flipH="1">
              <a:off x="5549532" y="4618510"/>
              <a:ext cx="900787" cy="6974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40"/>
            <p:cNvSpPr txBox="1"/>
            <p:nvPr/>
          </p:nvSpPr>
          <p:spPr>
            <a:xfrm>
              <a:off x="7347102" y="4698454"/>
              <a:ext cx="1616135" cy="469194"/>
            </a:xfrm>
            <a:prstGeom prst="rect">
              <a:avLst/>
            </a:prstGeom>
            <a:noFill/>
            <a:effectLst>
              <a:glow rad="254000">
                <a:schemeClr val="accent4">
                  <a:satMod val="175000"/>
                  <a:alpha val="0"/>
                </a:schemeClr>
              </a:glow>
              <a:softEdge rad="0"/>
            </a:effectLst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คลองผันน้ำร่องห้วยยาง-ลำน้ำก่ำ</a:t>
              </a:r>
            </a:p>
            <a:p>
              <a:r>
                <a:rPr lang="th-TH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(</a:t>
              </a:r>
              <a:r>
                <a:rPr lang="en-US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Q=55 </a:t>
              </a:r>
              <a:r>
                <a:rPr lang="en-US" sz="1300" b="1" dirty="0" err="1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cms</a:t>
              </a:r>
              <a:r>
                <a:rPr lang="en-US" sz="1300" b="1" dirty="0">
                  <a:solidFill>
                    <a:srgbClr val="9BBB59">
                      <a:lumMod val="5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)</a:t>
              </a:r>
              <a:endParaRPr lang="th-TH" sz="1300" b="1" dirty="0">
                <a:solidFill>
                  <a:srgbClr val="9BBB59">
                    <a:lumMod val="50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87" name="ลูกศรเชื่อมต่อแบบตรง 86"/>
            <p:cNvCxnSpPr/>
            <p:nvPr/>
          </p:nvCxnSpPr>
          <p:spPr>
            <a:xfrm flipH="1">
              <a:off x="6193442" y="4836623"/>
              <a:ext cx="1248534" cy="7937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ลูกศรเชื่อมต่อแบบตรง 83"/>
            <p:cNvCxnSpPr/>
            <p:nvPr/>
          </p:nvCxnSpPr>
          <p:spPr>
            <a:xfrm>
              <a:off x="7606412" y="6109626"/>
              <a:ext cx="225777" cy="55574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40"/>
            <p:cNvSpPr txBox="1"/>
            <p:nvPr/>
          </p:nvSpPr>
          <p:spPr>
            <a:xfrm rot="3570215">
              <a:off x="8252869" y="5853766"/>
              <a:ext cx="503651" cy="207584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900" b="1" dirty="0" smtClean="0">
                  <a:solidFill>
                    <a:srgbClr val="0070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ลำห้วยแคน</a:t>
              </a:r>
              <a:endParaRPr lang="th-TH" sz="900" b="1" dirty="0">
                <a:solidFill>
                  <a:srgbClr val="0070FF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5" name="รูปแบบอิสระ 4"/>
            <p:cNvSpPr/>
            <p:nvPr/>
          </p:nvSpPr>
          <p:spPr>
            <a:xfrm>
              <a:off x="8484940" y="6041571"/>
              <a:ext cx="135639" cy="254000"/>
            </a:xfrm>
            <a:custGeom>
              <a:avLst/>
              <a:gdLst>
                <a:gd name="connsiteX0" fmla="*/ 175287 w 175287"/>
                <a:gd name="connsiteY0" fmla="*/ 355600 h 355600"/>
                <a:gd name="connsiteX1" fmla="*/ 170207 w 175287"/>
                <a:gd name="connsiteY1" fmla="*/ 327660 h 355600"/>
                <a:gd name="connsiteX2" fmla="*/ 165127 w 175287"/>
                <a:gd name="connsiteY2" fmla="*/ 312420 h 355600"/>
                <a:gd name="connsiteX3" fmla="*/ 162587 w 175287"/>
                <a:gd name="connsiteY3" fmla="*/ 281940 h 355600"/>
                <a:gd name="connsiteX4" fmla="*/ 160047 w 175287"/>
                <a:gd name="connsiteY4" fmla="*/ 274320 h 355600"/>
                <a:gd name="connsiteX5" fmla="*/ 144807 w 175287"/>
                <a:gd name="connsiteY5" fmla="*/ 264160 h 355600"/>
                <a:gd name="connsiteX6" fmla="*/ 139727 w 175287"/>
                <a:gd name="connsiteY6" fmla="*/ 256540 h 355600"/>
                <a:gd name="connsiteX7" fmla="*/ 132107 w 175287"/>
                <a:gd name="connsiteY7" fmla="*/ 254000 h 355600"/>
                <a:gd name="connsiteX8" fmla="*/ 121947 w 175287"/>
                <a:gd name="connsiteY8" fmla="*/ 238760 h 355600"/>
                <a:gd name="connsiteX9" fmla="*/ 106707 w 175287"/>
                <a:gd name="connsiteY9" fmla="*/ 226060 h 355600"/>
                <a:gd name="connsiteX10" fmla="*/ 99087 w 175287"/>
                <a:gd name="connsiteY10" fmla="*/ 200660 h 355600"/>
                <a:gd name="connsiteX11" fmla="*/ 96547 w 175287"/>
                <a:gd name="connsiteY11" fmla="*/ 187960 h 355600"/>
                <a:gd name="connsiteX12" fmla="*/ 86387 w 175287"/>
                <a:gd name="connsiteY12" fmla="*/ 172720 h 355600"/>
                <a:gd name="connsiteX13" fmla="*/ 71147 w 175287"/>
                <a:gd name="connsiteY13" fmla="*/ 167640 h 355600"/>
                <a:gd name="connsiteX14" fmla="*/ 55907 w 175287"/>
                <a:gd name="connsiteY14" fmla="*/ 157480 h 355600"/>
                <a:gd name="connsiteX15" fmla="*/ 40667 w 175287"/>
                <a:gd name="connsiteY15" fmla="*/ 111760 h 355600"/>
                <a:gd name="connsiteX16" fmla="*/ 38127 w 175287"/>
                <a:gd name="connsiteY16" fmla="*/ 104140 h 355600"/>
                <a:gd name="connsiteX17" fmla="*/ 35587 w 175287"/>
                <a:gd name="connsiteY17" fmla="*/ 96520 h 355600"/>
                <a:gd name="connsiteX18" fmla="*/ 25427 w 175287"/>
                <a:gd name="connsiteY18" fmla="*/ 81280 h 355600"/>
                <a:gd name="connsiteX19" fmla="*/ 12727 w 175287"/>
                <a:gd name="connsiteY19" fmla="*/ 58420 h 355600"/>
                <a:gd name="connsiteX20" fmla="*/ 5107 w 175287"/>
                <a:gd name="connsiteY20" fmla="*/ 53340 h 355600"/>
                <a:gd name="connsiteX21" fmla="*/ 27 w 175287"/>
                <a:gd name="connsiteY21" fmla="*/ 38100 h 355600"/>
                <a:gd name="connsiteX22" fmla="*/ 2567 w 175287"/>
                <a:gd name="connsiteY22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5287" h="355600">
                  <a:moveTo>
                    <a:pt x="175287" y="355600"/>
                  </a:moveTo>
                  <a:cubicBezTo>
                    <a:pt x="174457" y="350621"/>
                    <a:pt x="171728" y="333239"/>
                    <a:pt x="170207" y="327660"/>
                  </a:cubicBezTo>
                  <a:cubicBezTo>
                    <a:pt x="168798" y="322494"/>
                    <a:pt x="165127" y="312420"/>
                    <a:pt x="165127" y="312420"/>
                  </a:cubicBezTo>
                  <a:cubicBezTo>
                    <a:pt x="164280" y="302260"/>
                    <a:pt x="163934" y="292046"/>
                    <a:pt x="162587" y="281940"/>
                  </a:cubicBezTo>
                  <a:cubicBezTo>
                    <a:pt x="162233" y="279286"/>
                    <a:pt x="161940" y="276213"/>
                    <a:pt x="160047" y="274320"/>
                  </a:cubicBezTo>
                  <a:cubicBezTo>
                    <a:pt x="155730" y="270003"/>
                    <a:pt x="144807" y="264160"/>
                    <a:pt x="144807" y="264160"/>
                  </a:cubicBezTo>
                  <a:cubicBezTo>
                    <a:pt x="143114" y="261620"/>
                    <a:pt x="142111" y="258447"/>
                    <a:pt x="139727" y="256540"/>
                  </a:cubicBezTo>
                  <a:cubicBezTo>
                    <a:pt x="137636" y="254867"/>
                    <a:pt x="134000" y="255893"/>
                    <a:pt x="132107" y="254000"/>
                  </a:cubicBezTo>
                  <a:cubicBezTo>
                    <a:pt x="127790" y="249683"/>
                    <a:pt x="126264" y="243077"/>
                    <a:pt x="121947" y="238760"/>
                  </a:cubicBezTo>
                  <a:cubicBezTo>
                    <a:pt x="112168" y="228981"/>
                    <a:pt x="117316" y="233133"/>
                    <a:pt x="106707" y="226060"/>
                  </a:cubicBezTo>
                  <a:cubicBezTo>
                    <a:pt x="102486" y="213397"/>
                    <a:pt x="101646" y="212176"/>
                    <a:pt x="99087" y="200660"/>
                  </a:cubicBezTo>
                  <a:cubicBezTo>
                    <a:pt x="98150" y="196446"/>
                    <a:pt x="98333" y="191890"/>
                    <a:pt x="96547" y="187960"/>
                  </a:cubicBezTo>
                  <a:cubicBezTo>
                    <a:pt x="94021" y="182402"/>
                    <a:pt x="92179" y="174651"/>
                    <a:pt x="86387" y="172720"/>
                  </a:cubicBezTo>
                  <a:cubicBezTo>
                    <a:pt x="81307" y="171027"/>
                    <a:pt x="75602" y="170610"/>
                    <a:pt x="71147" y="167640"/>
                  </a:cubicBezTo>
                  <a:lnTo>
                    <a:pt x="55907" y="157480"/>
                  </a:lnTo>
                  <a:lnTo>
                    <a:pt x="40667" y="111760"/>
                  </a:lnTo>
                  <a:lnTo>
                    <a:pt x="38127" y="104140"/>
                  </a:lnTo>
                  <a:cubicBezTo>
                    <a:pt x="37280" y="101600"/>
                    <a:pt x="37072" y="98748"/>
                    <a:pt x="35587" y="96520"/>
                  </a:cubicBezTo>
                  <a:cubicBezTo>
                    <a:pt x="32200" y="91440"/>
                    <a:pt x="27358" y="87072"/>
                    <a:pt x="25427" y="81280"/>
                  </a:cubicBezTo>
                  <a:cubicBezTo>
                    <a:pt x="20519" y="66556"/>
                    <a:pt x="23256" y="67194"/>
                    <a:pt x="12727" y="58420"/>
                  </a:cubicBezTo>
                  <a:cubicBezTo>
                    <a:pt x="10382" y="56466"/>
                    <a:pt x="7647" y="55033"/>
                    <a:pt x="5107" y="53340"/>
                  </a:cubicBezTo>
                  <a:cubicBezTo>
                    <a:pt x="3414" y="48260"/>
                    <a:pt x="-355" y="43441"/>
                    <a:pt x="27" y="38100"/>
                  </a:cubicBezTo>
                  <a:cubicBezTo>
                    <a:pt x="2627" y="1695"/>
                    <a:pt x="2567" y="14424"/>
                    <a:pt x="2567" y="0"/>
                  </a:cubicBezTo>
                </a:path>
              </a:pathLst>
            </a:custGeom>
            <a:noFill/>
            <a:ln>
              <a:solidFill>
                <a:srgbClr val="007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15" tIns="34208" rIns="68415" bIns="34208" rtlCol="0" anchor="ctr"/>
            <a:lstStyle/>
            <a:p>
              <a:pPr algn="ctr"/>
              <a:endParaRPr lang="th-TH"/>
            </a:p>
          </p:txBody>
        </p:sp>
        <p:sp>
          <p:nvSpPr>
            <p:cNvPr id="93" name="TextBox 40"/>
            <p:cNvSpPr txBox="1"/>
            <p:nvPr/>
          </p:nvSpPr>
          <p:spPr>
            <a:xfrm>
              <a:off x="4264176" y="4230535"/>
              <a:ext cx="587007" cy="269139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300" b="1" dirty="0" smtClean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หนองหาร</a:t>
              </a:r>
              <a:endParaRPr lang="th-TH" sz="1300" b="1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94" name="TextBox 40"/>
            <p:cNvSpPr txBox="1"/>
            <p:nvPr/>
          </p:nvSpPr>
          <p:spPr>
            <a:xfrm rot="2894087">
              <a:off x="458407" y="5728516"/>
              <a:ext cx="1180118" cy="3768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2225">
              <a:solidFill>
                <a:schemeClr val="accent3">
                  <a:lumMod val="50000"/>
                </a:schemeClr>
              </a:solidFill>
            </a:ln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เทือกเขาภูพาน</a:t>
              </a:r>
              <a:endPara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96" name="TextBox 40"/>
            <p:cNvSpPr txBox="1"/>
            <p:nvPr/>
          </p:nvSpPr>
          <p:spPr>
            <a:xfrm>
              <a:off x="2593684" y="5810235"/>
              <a:ext cx="877151" cy="269139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3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อ่างเก็บน้ำน้ำพุง</a:t>
              </a:r>
              <a:endParaRPr lang="th-TH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51" name="TextBox 40"/>
            <p:cNvSpPr txBox="1"/>
            <p:nvPr/>
          </p:nvSpPr>
          <p:spPr>
            <a:xfrm>
              <a:off x="1499976" y="5219110"/>
              <a:ext cx="1481483" cy="438416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none" lIns="68415" tIns="34208" rIns="68415" bIns="34208" rtlCol="0">
              <a:spAutoFit/>
            </a:bodyPr>
            <a:lstStyle>
              <a:defPPr>
                <a:defRPr lang="en-US"/>
              </a:defPPr>
              <a:lvl1pPr>
                <a:defRPr sz="2400" b="1">
                  <a:effectLst>
                    <a:glow rad="101600">
                      <a:schemeClr val="bg1">
                        <a:lumMod val="85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</a:lstStyle>
            <a:p>
              <a:r>
                <a:rPr lang="th-TH" dirty="0"/>
                <a:t>216 ล้าน ลบ.ม.</a:t>
              </a:r>
            </a:p>
          </p:txBody>
        </p:sp>
        <p:sp>
          <p:nvSpPr>
            <p:cNvPr id="153" name="TextBox 40"/>
            <p:cNvSpPr txBox="1"/>
            <p:nvPr/>
          </p:nvSpPr>
          <p:spPr>
            <a:xfrm>
              <a:off x="2986131" y="5992060"/>
              <a:ext cx="1364464" cy="438416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2400" b="1" dirty="0">
                  <a:effectLst>
                    <a:glow rad="101600">
                      <a:schemeClr val="bg1">
                        <a:lumMod val="85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60 ล้าน ลบ.ม.</a:t>
              </a:r>
            </a:p>
          </p:txBody>
        </p:sp>
        <p:sp>
          <p:nvSpPr>
            <p:cNvPr id="155" name="TextBox 40"/>
            <p:cNvSpPr txBox="1"/>
            <p:nvPr/>
          </p:nvSpPr>
          <p:spPr>
            <a:xfrm rot="3150565">
              <a:off x="3521074" y="4516834"/>
              <a:ext cx="1481483" cy="438416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2400" b="1" dirty="0" smtClean="0">
                  <a:effectLst>
                    <a:glow rad="101600">
                      <a:schemeClr val="bg1">
                        <a:lumMod val="85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340 ล้าน ลบ.ม.</a:t>
              </a:r>
              <a:endParaRPr lang="th-TH" sz="2400" b="1" dirty="0">
                <a:effectLst>
                  <a:glow rad="101600">
                    <a:schemeClr val="bg1">
                      <a:lumMod val="8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7" name="รูปภาพ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749" t="2750" r="1749" b="1701"/>
            <a:stretch/>
          </p:blipFill>
          <p:spPr>
            <a:xfrm>
              <a:off x="305825" y="601461"/>
              <a:ext cx="3223012" cy="2256108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3" name="TextBox 40"/>
            <p:cNvSpPr txBox="1"/>
            <p:nvPr/>
          </p:nvSpPr>
          <p:spPr>
            <a:xfrm>
              <a:off x="2902195" y="2122719"/>
              <a:ext cx="587007" cy="269139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300" b="1" dirty="0" smtClean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หนองหาร</a:t>
              </a:r>
              <a:endParaRPr lang="th-TH" sz="1300" b="1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62" name="TextBox 40"/>
            <p:cNvSpPr txBox="1"/>
            <p:nvPr/>
          </p:nvSpPr>
          <p:spPr>
            <a:xfrm>
              <a:off x="1503956" y="2385346"/>
              <a:ext cx="1361258" cy="499971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pPr algn="ctr"/>
              <a:r>
                <a:rPr lang="th-TH" sz="1400" b="1" dirty="0" smtClean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อ่างเก็บน้ำห้วยทรายขมิ้น</a:t>
              </a:r>
            </a:p>
            <a:p>
              <a:pPr algn="ctr"/>
              <a:r>
                <a:rPr lang="th-TH" sz="1400" b="1" dirty="0" smtClean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4.85 ล้าน ลบ.ม.</a:t>
              </a:r>
              <a:endParaRPr lang="th-TH" sz="1400" b="1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" name="วงรี 3"/>
            <p:cNvSpPr/>
            <p:nvPr/>
          </p:nvSpPr>
          <p:spPr>
            <a:xfrm>
              <a:off x="1379492" y="2195986"/>
              <a:ext cx="297636" cy="2976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5" name="TextBox 40"/>
            <p:cNvSpPr txBox="1"/>
            <p:nvPr/>
          </p:nvSpPr>
          <p:spPr>
            <a:xfrm>
              <a:off x="580734" y="591334"/>
              <a:ext cx="647921" cy="330694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700" b="1" dirty="0">
                  <a:solidFill>
                    <a:srgbClr val="007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ลำน้ำ</a:t>
              </a:r>
              <a:r>
                <a:rPr lang="th-TH" sz="1700" b="1" dirty="0" err="1">
                  <a:solidFill>
                    <a:srgbClr val="007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อูน</a:t>
              </a:r>
              <a:endParaRPr lang="th-TH" sz="1700" b="1" dirty="0">
                <a:solidFill>
                  <a:srgbClr val="007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166" name="ลูกศรเชื่อมต่อแบบตรง 165"/>
            <p:cNvCxnSpPr/>
            <p:nvPr/>
          </p:nvCxnSpPr>
          <p:spPr>
            <a:xfrm flipH="1" flipV="1">
              <a:off x="1552764" y="1809636"/>
              <a:ext cx="19601" cy="195812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ลูกศรเชื่อมต่อแบบตรง 167"/>
            <p:cNvCxnSpPr/>
            <p:nvPr/>
          </p:nvCxnSpPr>
          <p:spPr>
            <a:xfrm flipV="1">
              <a:off x="1907078" y="1988840"/>
              <a:ext cx="164735" cy="87783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40"/>
            <p:cNvSpPr txBox="1"/>
            <p:nvPr/>
          </p:nvSpPr>
          <p:spPr>
            <a:xfrm>
              <a:off x="292873" y="2133763"/>
              <a:ext cx="752117" cy="238361"/>
            </a:xfrm>
            <a:prstGeom prst="rect">
              <a:avLst/>
            </a:prstGeom>
            <a:noFill/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100" b="1" dirty="0" smtClean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อ่างเก็บน้ำภูเพ็ก</a:t>
              </a:r>
              <a:endParaRPr lang="th-TH" sz="1100" b="1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2655048" y="3186483"/>
              <a:ext cx="1919156" cy="147616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2" name="TextBox 40"/>
            <p:cNvSpPr txBox="1"/>
            <p:nvPr/>
          </p:nvSpPr>
          <p:spPr>
            <a:xfrm>
              <a:off x="1985183" y="1652574"/>
              <a:ext cx="1181722" cy="346083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800" b="1" dirty="0" smtClean="0">
                  <a:effectLst>
                    <a:glow rad="101600">
                      <a:schemeClr val="bg1">
                        <a:lumMod val="85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2.91 ล้าน ลบ.ม.</a:t>
              </a:r>
              <a:endParaRPr lang="th-TH" sz="1800" b="1" dirty="0">
                <a:effectLst>
                  <a:glow rad="101600">
                    <a:schemeClr val="bg1">
                      <a:lumMod val="8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73" name="TextBox 40"/>
            <p:cNvSpPr txBox="1"/>
            <p:nvPr/>
          </p:nvSpPr>
          <p:spPr>
            <a:xfrm>
              <a:off x="1002863" y="1240524"/>
              <a:ext cx="1181722" cy="346083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none" lIns="68415" tIns="34208" rIns="68415" bIns="34208" rtlCol="0">
              <a:spAutoFit/>
            </a:bodyPr>
            <a:lstStyle/>
            <a:p>
              <a:r>
                <a:rPr lang="th-TH" sz="1800" b="1" dirty="0" smtClean="0">
                  <a:effectLst>
                    <a:glow rad="101600">
                      <a:schemeClr val="bg1">
                        <a:lumMod val="85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1.94 ล้าน ลบ.ม.</a:t>
              </a:r>
              <a:endParaRPr lang="th-TH" sz="1800" b="1" dirty="0">
                <a:effectLst>
                  <a:glow rad="101600">
                    <a:schemeClr val="bg1">
                      <a:lumMod val="8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174" name="ลูกศรเชื่อมต่อแบบตรง 173"/>
            <p:cNvCxnSpPr/>
            <p:nvPr/>
          </p:nvCxnSpPr>
          <p:spPr>
            <a:xfrm flipH="1" flipV="1">
              <a:off x="1489828" y="1033121"/>
              <a:ext cx="38482" cy="179655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กลุ่ม 97"/>
            <p:cNvGrpSpPr/>
            <p:nvPr/>
          </p:nvGrpSpPr>
          <p:grpSpPr>
            <a:xfrm>
              <a:off x="960247" y="4646486"/>
              <a:ext cx="3150834" cy="2034665"/>
              <a:chOff x="960247" y="4646486"/>
              <a:chExt cx="3150834" cy="2034665"/>
            </a:xfrm>
            <a:solidFill>
              <a:srgbClr val="FF0000"/>
            </a:solidFill>
          </p:grpSpPr>
          <p:sp>
            <p:nvSpPr>
              <p:cNvPr id="101" name="ลูกศรขวา 100"/>
              <p:cNvSpPr/>
              <p:nvPr/>
            </p:nvSpPr>
            <p:spPr>
              <a:xfrm rot="14111813">
                <a:off x="3105390" y="6415431"/>
                <a:ext cx="370841" cy="160600"/>
              </a:xfrm>
              <a:prstGeom prst="rightArrow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44" name="ลูกศรขวา 143"/>
              <p:cNvSpPr/>
              <p:nvPr/>
            </p:nvSpPr>
            <p:spPr>
              <a:xfrm rot="20894522">
                <a:off x="3740240" y="5122046"/>
                <a:ext cx="370841" cy="160600"/>
              </a:xfrm>
              <a:prstGeom prst="rightArrow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47" name="ลูกศรขวา 146"/>
              <p:cNvSpPr/>
              <p:nvPr/>
            </p:nvSpPr>
            <p:spPr>
              <a:xfrm rot="19554310">
                <a:off x="3470064" y="4646486"/>
                <a:ext cx="370841" cy="160600"/>
              </a:xfrm>
              <a:prstGeom prst="rightArrow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48" name="ลูกศรขวา 147"/>
              <p:cNvSpPr/>
              <p:nvPr/>
            </p:nvSpPr>
            <p:spPr>
              <a:xfrm rot="19554310">
                <a:off x="2043280" y="6508749"/>
                <a:ext cx="370841" cy="160600"/>
              </a:xfrm>
              <a:prstGeom prst="rightArrow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5" name="ลูกศรขวา 104"/>
              <p:cNvSpPr/>
              <p:nvPr/>
            </p:nvSpPr>
            <p:spPr>
              <a:xfrm rot="17920796">
                <a:off x="1254986" y="5089474"/>
                <a:ext cx="370841" cy="160600"/>
              </a:xfrm>
              <a:prstGeom prst="rightArrow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8" name="ลูกศรขวา 127"/>
              <p:cNvSpPr/>
              <p:nvPr/>
            </p:nvSpPr>
            <p:spPr>
              <a:xfrm rot="14834973">
                <a:off x="1744674" y="5030270"/>
                <a:ext cx="370841" cy="160600"/>
              </a:xfrm>
              <a:prstGeom prst="rightArrow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9" name="ลูกศรขวา 128"/>
              <p:cNvSpPr/>
              <p:nvPr/>
            </p:nvSpPr>
            <p:spPr>
              <a:xfrm rot="14834973">
                <a:off x="2080035" y="5138809"/>
                <a:ext cx="370841" cy="160600"/>
              </a:xfrm>
              <a:prstGeom prst="rightArrow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30" name="ลูกศรขวา 129"/>
              <p:cNvSpPr/>
              <p:nvPr/>
            </p:nvSpPr>
            <p:spPr>
              <a:xfrm rot="17423365">
                <a:off x="2208150" y="5790168"/>
                <a:ext cx="370841" cy="160600"/>
              </a:xfrm>
              <a:prstGeom prst="rightArrow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31" name="ลูกศรขวา 130"/>
              <p:cNvSpPr/>
              <p:nvPr/>
            </p:nvSpPr>
            <p:spPr>
              <a:xfrm rot="16603424">
                <a:off x="1784326" y="5718213"/>
                <a:ext cx="370841" cy="160600"/>
              </a:xfrm>
              <a:prstGeom prst="rightArrow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32" name="ลูกศรขวา 131"/>
              <p:cNvSpPr/>
              <p:nvPr/>
            </p:nvSpPr>
            <p:spPr>
              <a:xfrm rot="18511570">
                <a:off x="855126" y="4814766"/>
                <a:ext cx="370841" cy="160600"/>
              </a:xfrm>
              <a:prstGeom prst="rightArrow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7596206" y="642918"/>
              <a:ext cx="116730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th-TH" sz="3200" b="1" dirty="0" smtClean="0">
                  <a:solidFill>
                    <a:srgbClr val="FF0000"/>
                  </a:solidFill>
                </a:rPr>
                <a:t>ตัวอย่าง</a:t>
              </a:r>
              <a:endParaRPr lang="th-TH" sz="3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65593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38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6_디자인 사용자 지정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7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9_디자인 사용자 지정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3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91_디자인 사용자 지정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8_디자인 사용자 지정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94_디자인 사용자 지정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07_디자인 사용자 지정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3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5_디자인 사용자 지정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15789</TotalTime>
  <Words>162</Words>
  <Application>Microsoft Office PowerPoint</Application>
  <PresentationFormat>กระดาษ A4 (210x297 มม.)</PresentationFormat>
  <Paragraphs>40</Paragraphs>
  <Slides>1</Slides>
  <Notes>1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13</vt:i4>
      </vt:variant>
      <vt:variant>
        <vt:lpstr>ชื่อเรื่องภาพนิ่ง</vt:lpstr>
      </vt:variant>
      <vt:variant>
        <vt:i4>1</vt:i4>
      </vt:variant>
    </vt:vector>
  </HeadingPairs>
  <TitlesOfParts>
    <vt:vector size="14" baseType="lpstr">
      <vt:lpstr>1_디자인 사용자 지정</vt:lpstr>
      <vt:lpstr>79_디자인 사용자 지정</vt:lpstr>
      <vt:lpstr>91_디자인 사용자 지정</vt:lpstr>
      <vt:lpstr>88_디자인 사용자 지정</vt:lpstr>
      <vt:lpstr>2_디자인 사용자 지정</vt:lpstr>
      <vt:lpstr>94_디자인 사용자 지정</vt:lpstr>
      <vt:lpstr>207_디자인 사용자 지정</vt:lpstr>
      <vt:lpstr>33_디자인 사용자 지정</vt:lpstr>
      <vt:lpstr>95_디자인 사용자 지정</vt:lpstr>
      <vt:lpstr>138_디자인 사용자 지정</vt:lpstr>
      <vt:lpstr>96_디자인 사용자 지정</vt:lpstr>
      <vt:lpstr>71_디자인 사용자 지정</vt:lpstr>
      <vt:lpstr>10_Office Theme</vt:lpstr>
      <vt:lpstr>ภาพนิ่ง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jeerapong laonamsai</dc:creator>
  <cp:lastModifiedBy>User</cp:lastModifiedBy>
  <cp:revision>1034</cp:revision>
  <cp:lastPrinted>2017-08-01T07:52:27Z</cp:lastPrinted>
  <dcterms:created xsi:type="dcterms:W3CDTF">2016-09-11T06:10:36Z</dcterms:created>
  <dcterms:modified xsi:type="dcterms:W3CDTF">2017-11-02T02:35:33Z</dcterms:modified>
</cp:coreProperties>
</file>